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06" r:id="rId1"/>
    <p:sldMasterId id="2147483648" r:id="rId2"/>
    <p:sldMasterId id="2147483663" r:id="rId3"/>
    <p:sldMasterId id="2147483712" r:id="rId4"/>
  </p:sldMasterIdLst>
  <p:notesMasterIdLst>
    <p:notesMasterId r:id="rId26"/>
  </p:notesMasterIdLst>
  <p:handoutMasterIdLst>
    <p:handoutMasterId r:id="rId27"/>
  </p:handoutMasterIdLst>
  <p:sldIdLst>
    <p:sldId id="299" r:id="rId5"/>
    <p:sldId id="314" r:id="rId6"/>
    <p:sldId id="305" r:id="rId7"/>
    <p:sldId id="298" r:id="rId8"/>
    <p:sldId id="315" r:id="rId9"/>
    <p:sldId id="317" r:id="rId10"/>
    <p:sldId id="318" r:id="rId11"/>
    <p:sldId id="320" r:id="rId12"/>
    <p:sldId id="319" r:id="rId13"/>
    <p:sldId id="322" r:id="rId14"/>
    <p:sldId id="323" r:id="rId15"/>
    <p:sldId id="324" r:id="rId16"/>
    <p:sldId id="321" r:id="rId17"/>
    <p:sldId id="326" r:id="rId18"/>
    <p:sldId id="328" r:id="rId19"/>
    <p:sldId id="331" r:id="rId20"/>
    <p:sldId id="327" r:id="rId21"/>
    <p:sldId id="325" r:id="rId22"/>
    <p:sldId id="329" r:id="rId23"/>
    <p:sldId id="330" r:id="rId24"/>
    <p:sldId id="313" r:id="rId25"/>
  </p:sldIdLst>
  <p:sldSz cx="9144000" cy="5143500" type="screen16x9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017">
          <p15:clr>
            <a:srgbClr val="A4A3A4"/>
          </p15:clr>
        </p15:guide>
        <p15:guide id="2" orient="horz" pos="2395">
          <p15:clr>
            <a:srgbClr val="A4A3A4"/>
          </p15:clr>
        </p15:guide>
        <p15:guide id="3" orient="horz" pos="2007">
          <p15:clr>
            <a:srgbClr val="A4A3A4"/>
          </p15:clr>
        </p15:guide>
        <p15:guide id="4" orient="horz" pos="1621">
          <p15:clr>
            <a:srgbClr val="A4A3A4"/>
          </p15:clr>
        </p15:guide>
        <p15:guide id="5" orient="horz" pos="1233">
          <p15:clr>
            <a:srgbClr val="A4A3A4"/>
          </p15:clr>
        </p15:guide>
        <p15:guide id="6" orient="horz" pos="2783">
          <p15:clr>
            <a:srgbClr val="A4A3A4"/>
          </p15:clr>
        </p15:guide>
        <p15:guide id="7" orient="horz" pos="231">
          <p15:clr>
            <a:srgbClr val="A4A3A4"/>
          </p15:clr>
        </p15:guide>
        <p15:guide id="8" orient="horz" pos="844">
          <p15:clr>
            <a:srgbClr val="A4A3A4"/>
          </p15:clr>
        </p15:guide>
        <p15:guide id="9" orient="horz" pos="457">
          <p15:clr>
            <a:srgbClr val="A4A3A4"/>
          </p15:clr>
        </p15:guide>
        <p15:guide id="10" pos="552">
          <p15:clr>
            <a:srgbClr val="A4A3A4"/>
          </p15:clr>
        </p15:guide>
        <p15:guide id="11" pos="5207">
          <p15:clr>
            <a:srgbClr val="A4A3A4"/>
          </p15:clr>
        </p15:guide>
        <p15:guide id="12" pos="3655">
          <p15:clr>
            <a:srgbClr val="A4A3A4"/>
          </p15:clr>
        </p15:guide>
        <p15:guide id="13" pos="4044">
          <p15:clr>
            <a:srgbClr val="A4A3A4"/>
          </p15:clr>
        </p15:guide>
        <p15:guide id="14" pos="940">
          <p15:clr>
            <a:srgbClr val="A4A3A4"/>
          </p15:clr>
        </p15:guide>
        <p15:guide id="15" pos="1328">
          <p15:clr>
            <a:srgbClr val="A4A3A4"/>
          </p15:clr>
        </p15:guide>
        <p15:guide id="16" pos="1716">
          <p15:clr>
            <a:srgbClr val="A4A3A4"/>
          </p15:clr>
        </p15:guide>
        <p15:guide id="17" pos="2105">
          <p15:clr>
            <a:srgbClr val="A4A3A4"/>
          </p15:clr>
        </p15:guide>
        <p15:guide id="18" pos="2493">
          <p15:clr>
            <a:srgbClr val="A4A3A4"/>
          </p15:clr>
        </p15:guide>
        <p15:guide id="19" pos="2881">
          <p15:clr>
            <a:srgbClr val="A4A3A4"/>
          </p15:clr>
        </p15:guide>
        <p15:guide id="20" pos="3268">
          <p15:clr>
            <a:srgbClr val="A4A3A4"/>
          </p15:clr>
        </p15:guide>
        <p15:guide id="21" pos="4431">
          <p15:clr>
            <a:srgbClr val="A4A3A4"/>
          </p15:clr>
        </p15:guide>
        <p15:guide id="22" pos="48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B91"/>
    <a:srgbClr val="D9E5EC"/>
    <a:srgbClr val="334152"/>
    <a:srgbClr val="CDD5F9"/>
    <a:srgbClr val="FF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DA5A1D-B78E-41CA-80AE-7560C57704E0}" v="3" dt="2022-01-11T09:04:02.7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29" autoAdjust="0"/>
    <p:restoredTop sz="76955" autoAdjust="0"/>
  </p:normalViewPr>
  <p:slideViewPr>
    <p:cSldViewPr snapToGrid="0">
      <p:cViewPr varScale="1">
        <p:scale>
          <a:sx n="146" d="100"/>
          <a:sy n="146" d="100"/>
        </p:scale>
        <p:origin x="774" y="120"/>
      </p:cViewPr>
      <p:guideLst>
        <p:guide orient="horz" pos="3017"/>
        <p:guide orient="horz" pos="2395"/>
        <p:guide orient="horz" pos="2007"/>
        <p:guide orient="horz" pos="1621"/>
        <p:guide orient="horz" pos="1233"/>
        <p:guide orient="horz" pos="2783"/>
        <p:guide orient="horz" pos="231"/>
        <p:guide orient="horz" pos="844"/>
        <p:guide orient="horz" pos="457"/>
        <p:guide pos="552"/>
        <p:guide pos="5207"/>
        <p:guide pos="3655"/>
        <p:guide pos="4044"/>
        <p:guide pos="940"/>
        <p:guide pos="1328"/>
        <p:guide pos="1716"/>
        <p:guide pos="2105"/>
        <p:guide pos="2493"/>
        <p:guide pos="2881"/>
        <p:guide pos="3268"/>
        <p:guide pos="4431"/>
        <p:guide pos="48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-3084" y="-102"/>
      </p:cViewPr>
      <p:guideLst>
        <p:guide orient="horz" pos="2880"/>
        <p:guide pos="2160"/>
      </p:guideLst>
    </p:cSldViewPr>
  </p:notesViewPr>
  <p:gridSpacing cx="630079" cy="630079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Spallek" userId="c14ffead684f50c5" providerId="Windows Live" clId="Web-{69DA5A1D-B78E-41CA-80AE-7560C57704E0}"/>
    <pc:docChg chg="modSld">
      <pc:chgData name="Daniel Spallek" userId="c14ffead684f50c5" providerId="Windows Live" clId="Web-{69DA5A1D-B78E-41CA-80AE-7560C57704E0}" dt="2022-01-11T09:04:02.715" v="2" actId="20577"/>
      <pc:docMkLst>
        <pc:docMk/>
      </pc:docMkLst>
      <pc:sldChg chg="modSp">
        <pc:chgData name="Daniel Spallek" userId="c14ffead684f50c5" providerId="Windows Live" clId="Web-{69DA5A1D-B78E-41CA-80AE-7560C57704E0}" dt="2022-01-11T09:04:02.715" v="2" actId="20577"/>
        <pc:sldMkLst>
          <pc:docMk/>
          <pc:sldMk cId="1358162422" sldId="298"/>
        </pc:sldMkLst>
        <pc:spChg chg="mod">
          <ac:chgData name="Daniel Spallek" userId="c14ffead684f50c5" providerId="Windows Live" clId="Web-{69DA5A1D-B78E-41CA-80AE-7560C57704E0}" dt="2022-01-11T09:04:02.715" v="2" actId="20577"/>
          <ac:spMkLst>
            <pc:docMk/>
            <pc:sldMk cId="1358162422" sldId="298"/>
            <ac:spMk id="4" creationId="{00000000-0000-0000-0000-000000000000}"/>
          </ac:spMkLst>
        </pc:spChg>
      </pc:sldChg>
    </pc:docChg>
  </pc:docChgLst>
  <pc:docChgLst>
    <pc:chgData name="Milan Kaiser" userId="979acb6baa92a53f" providerId="LiveId" clId="{DF5838B6-4766-4B1D-BB04-1976EE526E56}"/>
    <pc:docChg chg="custSel addSld modSld">
      <pc:chgData name="Milan Kaiser" userId="979acb6baa92a53f" providerId="LiveId" clId="{DF5838B6-4766-4B1D-BB04-1976EE526E56}" dt="2022-01-11T10:10:04.846" v="42" actId="20577"/>
      <pc:docMkLst>
        <pc:docMk/>
      </pc:docMkLst>
      <pc:sldChg chg="modSp mod">
        <pc:chgData name="Milan Kaiser" userId="979acb6baa92a53f" providerId="LiveId" clId="{DF5838B6-4766-4B1D-BB04-1976EE526E56}" dt="2022-01-11T10:10:04.846" v="42" actId="20577"/>
        <pc:sldMkLst>
          <pc:docMk/>
          <pc:sldMk cId="1358162422" sldId="298"/>
        </pc:sldMkLst>
        <pc:spChg chg="mod">
          <ac:chgData name="Milan Kaiser" userId="979acb6baa92a53f" providerId="LiveId" clId="{DF5838B6-4766-4B1D-BB04-1976EE526E56}" dt="2022-01-11T10:10:04.846" v="42" actId="20577"/>
          <ac:spMkLst>
            <pc:docMk/>
            <pc:sldMk cId="1358162422" sldId="298"/>
            <ac:spMk id="4" creationId="{00000000-0000-0000-0000-000000000000}"/>
          </ac:spMkLst>
        </pc:spChg>
      </pc:sldChg>
      <pc:sldChg chg="modSp mod">
        <pc:chgData name="Milan Kaiser" userId="979acb6baa92a53f" providerId="LiveId" clId="{DF5838B6-4766-4B1D-BB04-1976EE526E56}" dt="2022-01-10T14:49:02.238" v="6" actId="1036"/>
        <pc:sldMkLst>
          <pc:docMk/>
          <pc:sldMk cId="2050374249" sldId="327"/>
        </pc:sldMkLst>
        <pc:picChg chg="mod">
          <ac:chgData name="Milan Kaiser" userId="979acb6baa92a53f" providerId="LiveId" clId="{DF5838B6-4766-4B1D-BB04-1976EE526E56}" dt="2022-01-10T14:49:02.238" v="6" actId="1036"/>
          <ac:picMkLst>
            <pc:docMk/>
            <pc:sldMk cId="2050374249" sldId="327"/>
            <ac:picMk id="4" creationId="{52F4897D-C72E-4451-B4FD-6B3D307AA0FE}"/>
          </ac:picMkLst>
        </pc:picChg>
      </pc:sldChg>
      <pc:sldChg chg="modSp mod">
        <pc:chgData name="Milan Kaiser" userId="979acb6baa92a53f" providerId="LiveId" clId="{DF5838B6-4766-4B1D-BB04-1976EE526E56}" dt="2022-01-10T14:54:47.730" v="33" actId="14100"/>
        <pc:sldMkLst>
          <pc:docMk/>
          <pc:sldMk cId="314884049" sldId="330"/>
        </pc:sldMkLst>
        <pc:spChg chg="mod">
          <ac:chgData name="Milan Kaiser" userId="979acb6baa92a53f" providerId="LiveId" clId="{DF5838B6-4766-4B1D-BB04-1976EE526E56}" dt="2022-01-10T14:54:47.730" v="33" actId="14100"/>
          <ac:spMkLst>
            <pc:docMk/>
            <pc:sldMk cId="314884049" sldId="330"/>
            <ac:spMk id="4" creationId="{00000000-0000-0000-0000-000000000000}"/>
          </ac:spMkLst>
        </pc:spChg>
      </pc:sldChg>
      <pc:sldChg chg="addSp delSp modSp add mod">
        <pc:chgData name="Milan Kaiser" userId="979acb6baa92a53f" providerId="LiveId" clId="{DF5838B6-4766-4B1D-BB04-1976EE526E56}" dt="2022-01-11T09:30:48.612" v="40" actId="14100"/>
        <pc:sldMkLst>
          <pc:docMk/>
          <pc:sldMk cId="1553883736" sldId="331"/>
        </pc:sldMkLst>
        <pc:picChg chg="del">
          <ac:chgData name="Milan Kaiser" userId="979acb6baa92a53f" providerId="LiveId" clId="{DF5838B6-4766-4B1D-BB04-1976EE526E56}" dt="2022-01-11T09:30:31.420" v="35" actId="478"/>
          <ac:picMkLst>
            <pc:docMk/>
            <pc:sldMk cId="1553883736" sldId="331"/>
            <ac:picMk id="4" creationId="{52F4897D-C72E-4451-B4FD-6B3D307AA0FE}"/>
          </ac:picMkLst>
        </pc:picChg>
        <pc:picChg chg="add mod">
          <ac:chgData name="Milan Kaiser" userId="979acb6baa92a53f" providerId="LiveId" clId="{DF5838B6-4766-4B1D-BB04-1976EE526E56}" dt="2022-01-11T09:30:48.612" v="40" actId="14100"/>
          <ac:picMkLst>
            <pc:docMk/>
            <pc:sldMk cId="1553883736" sldId="331"/>
            <ac:picMk id="5" creationId="{999F63D9-08E5-4D5C-8934-216D78542366}"/>
          </ac:picMkLst>
        </pc:picChg>
      </pc:sldChg>
    </pc:docChg>
  </pc:docChgLst>
  <pc:docChgLst>
    <pc:chgData name="Milan Kaiser" userId="979acb6baa92a53f" providerId="LiveId" clId="{E397B19B-2399-453F-B594-7A3B484C3382}"/>
    <pc:docChg chg="undo custSel addSld delSld modSld sldOrd">
      <pc:chgData name="Milan Kaiser" userId="979acb6baa92a53f" providerId="LiveId" clId="{E397B19B-2399-453F-B594-7A3B484C3382}" dt="2022-01-05T09:53:09.767" v="2250" actId="47"/>
      <pc:docMkLst>
        <pc:docMk/>
      </pc:docMkLst>
      <pc:sldChg chg="delSp modSp mod ord">
        <pc:chgData name="Milan Kaiser" userId="979acb6baa92a53f" providerId="LiveId" clId="{E397B19B-2399-453F-B594-7A3B484C3382}" dt="2022-01-05T08:54:28.234" v="751" actId="20577"/>
        <pc:sldMkLst>
          <pc:docMk/>
          <pc:sldMk cId="1358162422" sldId="298"/>
        </pc:sldMkLst>
        <pc:spChg chg="mod">
          <ac:chgData name="Milan Kaiser" userId="979acb6baa92a53f" providerId="LiveId" clId="{E397B19B-2399-453F-B594-7A3B484C3382}" dt="2022-01-05T08:49:57.534" v="441" actId="6549"/>
          <ac:spMkLst>
            <pc:docMk/>
            <pc:sldMk cId="1358162422" sldId="298"/>
            <ac:spMk id="2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50:45.683" v="498" actId="478"/>
          <ac:spMkLst>
            <pc:docMk/>
            <pc:sldMk cId="1358162422" sldId="298"/>
            <ac:spMk id="3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54:28.234" v="751" actId="20577"/>
          <ac:spMkLst>
            <pc:docMk/>
            <pc:sldMk cId="1358162422" sldId="298"/>
            <ac:spMk id="4" creationId="{00000000-0000-0000-0000-000000000000}"/>
          </ac:spMkLst>
        </pc:spChg>
        <pc:spChg chg="del mod">
          <ac:chgData name="Milan Kaiser" userId="979acb6baa92a53f" providerId="LiveId" clId="{E397B19B-2399-453F-B594-7A3B484C3382}" dt="2022-01-05T08:49:41.760" v="412" actId="478"/>
          <ac:spMkLst>
            <pc:docMk/>
            <pc:sldMk cId="1358162422" sldId="298"/>
            <ac:spMk id="11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44:10.389" v="143" actId="478"/>
          <ac:spMkLst>
            <pc:docMk/>
            <pc:sldMk cId="1358162422" sldId="298"/>
            <ac:spMk id="28" creationId="{00000000-0000-0000-0000-000000000000}"/>
          </ac:spMkLst>
        </pc:spChg>
      </pc:sldChg>
      <pc:sldChg chg="addSp modSp mod">
        <pc:chgData name="Milan Kaiser" userId="979acb6baa92a53f" providerId="LiveId" clId="{E397B19B-2399-453F-B594-7A3B484C3382}" dt="2022-01-05T08:45:35.788" v="200" actId="1076"/>
        <pc:sldMkLst>
          <pc:docMk/>
          <pc:sldMk cId="3180470239" sldId="299"/>
        </pc:sldMkLst>
        <pc:spChg chg="add mod">
          <ac:chgData name="Milan Kaiser" userId="979acb6baa92a53f" providerId="LiveId" clId="{E397B19B-2399-453F-B594-7A3B484C3382}" dt="2022-01-05T08:44:54.122" v="188" actId="1076"/>
          <ac:spMkLst>
            <pc:docMk/>
            <pc:sldMk cId="3180470239" sldId="299"/>
            <ac:spMk id="2" creationId="{D275C215-6F74-4276-9E21-31CFF0416D66}"/>
          </ac:spMkLst>
        </pc:spChg>
        <pc:spChg chg="mod">
          <ac:chgData name="Milan Kaiser" userId="979acb6baa92a53f" providerId="LiveId" clId="{E397B19B-2399-453F-B594-7A3B484C3382}" dt="2022-01-05T08:45:35.788" v="200" actId="1076"/>
          <ac:spMkLst>
            <pc:docMk/>
            <pc:sldMk cId="3180470239" sldId="299"/>
            <ac:spMk id="18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45:23.591" v="199" actId="20577"/>
          <ac:spMkLst>
            <pc:docMk/>
            <pc:sldMk cId="3180470239" sldId="299"/>
            <ac:spMk id="19" creationId="{00000000-0000-0000-0000-000000000000}"/>
          </ac:spMkLst>
        </pc:spChg>
      </pc:sldChg>
      <pc:sldChg chg="modSp mod">
        <pc:chgData name="Milan Kaiser" userId="979acb6baa92a53f" providerId="LiveId" clId="{E397B19B-2399-453F-B594-7A3B484C3382}" dt="2022-01-05T08:48:07.612" v="360" actId="20577"/>
        <pc:sldMkLst>
          <pc:docMk/>
          <pc:sldMk cId="1531084804" sldId="305"/>
        </pc:sldMkLst>
        <pc:spChg chg="mod">
          <ac:chgData name="Milan Kaiser" userId="979acb6baa92a53f" providerId="LiveId" clId="{E397B19B-2399-453F-B594-7A3B484C3382}" dt="2022-01-05T08:47:12.127" v="262" actId="20577"/>
          <ac:spMkLst>
            <pc:docMk/>
            <pc:sldMk cId="1531084804" sldId="305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48:07.612" v="360" actId="20577"/>
          <ac:spMkLst>
            <pc:docMk/>
            <pc:sldMk cId="1531084804" sldId="305"/>
            <ac:spMk id="3" creationId="{00000000-0000-0000-0000-000000000000}"/>
          </ac:spMkLst>
        </pc:spChg>
      </pc:sldChg>
      <pc:sldChg chg="del">
        <pc:chgData name="Milan Kaiser" userId="979acb6baa92a53f" providerId="LiveId" clId="{E397B19B-2399-453F-B594-7A3B484C3382}" dt="2022-01-05T09:53:07.486" v="2248" actId="47"/>
        <pc:sldMkLst>
          <pc:docMk/>
          <pc:sldMk cId="48993828" sldId="308"/>
        </pc:sldMkLst>
      </pc:sldChg>
      <pc:sldChg chg="addSp delSp modSp del mod">
        <pc:chgData name="Milan Kaiser" userId="979acb6baa92a53f" providerId="LiveId" clId="{E397B19B-2399-453F-B594-7A3B484C3382}" dt="2022-01-05T08:59:36.294" v="788" actId="47"/>
        <pc:sldMkLst>
          <pc:docMk/>
          <pc:sldMk cId="3185428187" sldId="309"/>
        </pc:sldMkLst>
        <pc:spChg chg="mod">
          <ac:chgData name="Milan Kaiser" userId="979acb6baa92a53f" providerId="LiveId" clId="{E397B19B-2399-453F-B594-7A3B484C3382}" dt="2022-01-05T08:59:33.153" v="787" actId="20577"/>
          <ac:spMkLst>
            <pc:docMk/>
            <pc:sldMk cId="3185428187" sldId="309"/>
            <ac:spMk id="2" creationId="{00000000-0000-0000-0000-000000000000}"/>
          </ac:spMkLst>
        </pc:spChg>
        <pc:graphicFrameChg chg="add del mod">
          <ac:chgData name="Milan Kaiser" userId="979acb6baa92a53f" providerId="LiveId" clId="{E397B19B-2399-453F-B594-7A3B484C3382}" dt="2022-01-05T08:59:25.048" v="774"/>
          <ac:graphicFrameMkLst>
            <pc:docMk/>
            <pc:sldMk cId="3185428187" sldId="309"/>
            <ac:graphicFrameMk id="4" creationId="{821B2785-F450-4A61-AA7D-384BAE8BF5AF}"/>
          </ac:graphicFrameMkLst>
        </pc:graphicFrameChg>
      </pc:sldChg>
      <pc:sldChg chg="del">
        <pc:chgData name="Milan Kaiser" userId="979acb6baa92a53f" providerId="LiveId" clId="{E397B19B-2399-453F-B594-7A3B484C3382}" dt="2022-01-05T09:53:09.767" v="2250" actId="47"/>
        <pc:sldMkLst>
          <pc:docMk/>
          <pc:sldMk cId="2668153258" sldId="310"/>
        </pc:sldMkLst>
      </pc:sldChg>
      <pc:sldChg chg="del">
        <pc:chgData name="Milan Kaiser" userId="979acb6baa92a53f" providerId="LiveId" clId="{E397B19B-2399-453F-B594-7A3B484C3382}" dt="2022-01-05T09:53:08.486" v="2249" actId="47"/>
        <pc:sldMkLst>
          <pc:docMk/>
          <pc:sldMk cId="636412971" sldId="311"/>
        </pc:sldMkLst>
      </pc:sldChg>
      <pc:sldChg chg="del">
        <pc:chgData name="Milan Kaiser" userId="979acb6baa92a53f" providerId="LiveId" clId="{E397B19B-2399-453F-B594-7A3B484C3382}" dt="2022-01-05T09:48:59.746" v="1808" actId="47"/>
        <pc:sldMkLst>
          <pc:docMk/>
          <pc:sldMk cId="849373853" sldId="312"/>
        </pc:sldMkLst>
      </pc:sldChg>
      <pc:sldChg chg="modSp mod">
        <pc:chgData name="Milan Kaiser" userId="979acb6baa92a53f" providerId="LiveId" clId="{E397B19B-2399-453F-B594-7A3B484C3382}" dt="2022-01-05T09:49:32.100" v="1849" actId="20577"/>
        <pc:sldMkLst>
          <pc:docMk/>
          <pc:sldMk cId="3097008816" sldId="313"/>
        </pc:sldMkLst>
        <pc:spChg chg="mod">
          <ac:chgData name="Milan Kaiser" userId="979acb6baa92a53f" providerId="LiveId" clId="{E397B19B-2399-453F-B594-7A3B484C3382}" dt="2022-01-05T09:49:32.100" v="1849" actId="20577"/>
          <ac:spMkLst>
            <pc:docMk/>
            <pc:sldMk cId="3097008816" sldId="313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9:23.890" v="1823" actId="20577"/>
          <ac:spMkLst>
            <pc:docMk/>
            <pc:sldMk cId="3097008816" sldId="313"/>
            <ac:spMk id="3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9:48:53.172" v="1807" actId="20577"/>
        <pc:sldMkLst>
          <pc:docMk/>
          <pc:sldMk cId="650219237" sldId="314"/>
        </pc:sldMkLst>
        <pc:spChg chg="mod">
          <ac:chgData name="Milan Kaiser" userId="979acb6baa92a53f" providerId="LiveId" clId="{E397B19B-2399-453F-B594-7A3B484C3382}" dt="2022-01-05T08:46:21.411" v="215" actId="20577"/>
          <ac:spMkLst>
            <pc:docMk/>
            <pc:sldMk cId="650219237" sldId="314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8:53.172" v="1807" actId="20577"/>
          <ac:spMkLst>
            <pc:docMk/>
            <pc:sldMk cId="650219237" sldId="314"/>
            <ac:spMk id="3" creationId="{00000000-0000-0000-0000-000000000000}"/>
          </ac:spMkLst>
        </pc:spChg>
      </pc:sldChg>
      <pc:sldChg chg="add del">
        <pc:chgData name="Milan Kaiser" userId="979acb6baa92a53f" providerId="LiveId" clId="{E397B19B-2399-453F-B594-7A3B484C3382}" dt="2022-01-05T08:46:08.705" v="202" actId="47"/>
        <pc:sldMkLst>
          <pc:docMk/>
          <pc:sldMk cId="1191056580" sldId="314"/>
        </pc:sldMkLst>
      </pc:sldChg>
      <pc:sldChg chg="add del">
        <pc:chgData name="Milan Kaiser" userId="979acb6baa92a53f" providerId="LiveId" clId="{E397B19B-2399-453F-B594-7A3B484C3382}" dt="2022-01-05T08:48:41.672" v="378" actId="47"/>
        <pc:sldMkLst>
          <pc:docMk/>
          <pc:sldMk cId="575022338" sldId="315"/>
        </pc:sldMkLst>
      </pc:sldChg>
      <pc:sldChg chg="addSp delSp modSp add mod ord">
        <pc:chgData name="Milan Kaiser" userId="979acb6baa92a53f" providerId="LiveId" clId="{E397B19B-2399-453F-B594-7A3B484C3382}" dt="2022-01-05T09:03:22.325" v="951" actId="20577"/>
        <pc:sldMkLst>
          <pc:docMk/>
          <pc:sldMk cId="746861606" sldId="315"/>
        </pc:sldMkLst>
        <pc:spChg chg="del">
          <ac:chgData name="Milan Kaiser" userId="979acb6baa92a53f" providerId="LiveId" clId="{E397B19B-2399-453F-B594-7A3B484C3382}" dt="2022-01-05T08:56:11.662" v="755" actId="478"/>
          <ac:spMkLst>
            <pc:docMk/>
            <pc:sldMk cId="746861606" sldId="315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01:38.621" v="901" actId="20577"/>
          <ac:spMkLst>
            <pc:docMk/>
            <pc:sldMk cId="746861606" sldId="315"/>
            <ac:spMk id="3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56:09.264" v="754" actId="478"/>
          <ac:spMkLst>
            <pc:docMk/>
            <pc:sldMk cId="746861606" sldId="315"/>
            <ac:spMk id="4" creationId="{00000000-0000-0000-0000-000000000000}"/>
          </ac:spMkLst>
        </pc:spChg>
        <pc:spChg chg="del">
          <ac:chgData name="Milan Kaiser" userId="979acb6baa92a53f" providerId="LiveId" clId="{E397B19B-2399-453F-B594-7A3B484C3382}" dt="2022-01-05T08:49:13.388" v="391" actId="478"/>
          <ac:spMkLst>
            <pc:docMk/>
            <pc:sldMk cId="746861606" sldId="315"/>
            <ac:spMk id="9" creationId="{00000000-0000-0000-0000-000000000000}"/>
          </ac:spMkLst>
        </pc:spChg>
        <pc:graphicFrameChg chg="add mod modGraphic">
          <ac:chgData name="Milan Kaiser" userId="979acb6baa92a53f" providerId="LiveId" clId="{E397B19B-2399-453F-B594-7A3B484C3382}" dt="2022-01-05T09:03:22.325" v="951" actId="20577"/>
          <ac:graphicFrameMkLst>
            <pc:docMk/>
            <pc:sldMk cId="746861606" sldId="315"/>
            <ac:graphicFrameMk id="5" creationId="{8EE556D0-DB79-4BC3-BA51-8B4D7679885F}"/>
          </ac:graphicFrameMkLst>
        </pc:graphicFrameChg>
      </pc:sldChg>
      <pc:sldChg chg="modSp add del mod">
        <pc:chgData name="Milan Kaiser" userId="979acb6baa92a53f" providerId="LiveId" clId="{E397B19B-2399-453F-B594-7A3B484C3382}" dt="2022-01-05T08:48:35.062" v="376" actId="47"/>
        <pc:sldMkLst>
          <pc:docMk/>
          <pc:sldMk cId="2552036806" sldId="315"/>
        </pc:sldMkLst>
        <pc:spChg chg="mod">
          <ac:chgData name="Milan Kaiser" userId="979acb6baa92a53f" providerId="LiveId" clId="{E397B19B-2399-453F-B594-7A3B484C3382}" dt="2022-01-05T08:48:24.512" v="375" actId="20577"/>
          <ac:spMkLst>
            <pc:docMk/>
            <pc:sldMk cId="2552036806" sldId="315"/>
            <ac:spMk id="3" creationId="{00000000-0000-0000-0000-000000000000}"/>
          </ac:spMkLst>
        </pc:spChg>
      </pc:sldChg>
      <pc:sldChg chg="modSp add del mod">
        <pc:chgData name="Milan Kaiser" userId="979acb6baa92a53f" providerId="LiveId" clId="{E397B19B-2399-453F-B594-7A3B484C3382}" dt="2022-01-05T09:01:21.175" v="875" actId="47"/>
        <pc:sldMkLst>
          <pc:docMk/>
          <pc:sldMk cId="2579314920" sldId="316"/>
        </pc:sldMkLst>
        <pc:spChg chg="mod">
          <ac:chgData name="Milan Kaiser" userId="979acb6baa92a53f" providerId="LiveId" clId="{E397B19B-2399-453F-B594-7A3B484C3382}" dt="2022-01-05T09:01:15.764" v="874" actId="20577"/>
          <ac:spMkLst>
            <pc:docMk/>
            <pc:sldMk cId="2579314920" sldId="316"/>
            <ac:spMk id="2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8:59:58.529" v="855" actId="20577"/>
        <pc:sldMkLst>
          <pc:docMk/>
          <pc:sldMk cId="714536685" sldId="317"/>
        </pc:sldMkLst>
        <pc:spChg chg="mod">
          <ac:chgData name="Milan Kaiser" userId="979acb6baa92a53f" providerId="LiveId" clId="{E397B19B-2399-453F-B594-7A3B484C3382}" dt="2022-01-05T08:59:43.526" v="801" actId="20577"/>
          <ac:spMkLst>
            <pc:docMk/>
            <pc:sldMk cId="714536685" sldId="317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8:59:58.529" v="855" actId="20577"/>
          <ac:spMkLst>
            <pc:docMk/>
            <pc:sldMk cId="714536685" sldId="317"/>
            <ac:spMk id="3" creationId="{00000000-0000-0000-0000-000000000000}"/>
          </ac:spMkLst>
        </pc:spChg>
      </pc:sldChg>
      <pc:sldChg chg="addSp delSp modSp add mod">
        <pc:chgData name="Milan Kaiser" userId="979acb6baa92a53f" providerId="LiveId" clId="{E397B19B-2399-453F-B594-7A3B484C3382}" dt="2022-01-05T09:07:11.122" v="1016" actId="20577"/>
        <pc:sldMkLst>
          <pc:docMk/>
          <pc:sldMk cId="320325673" sldId="318"/>
        </pc:sldMkLst>
        <pc:spChg chg="mod">
          <ac:chgData name="Milan Kaiser" userId="979acb6baa92a53f" providerId="LiveId" clId="{E397B19B-2399-453F-B594-7A3B484C3382}" dt="2022-01-05T09:07:11.122" v="1016" actId="20577"/>
          <ac:spMkLst>
            <pc:docMk/>
            <pc:sldMk cId="320325673" sldId="318"/>
            <ac:spMk id="2" creationId="{00000000-0000-0000-0000-000000000000}"/>
          </ac:spMkLst>
        </pc:spChg>
        <pc:spChg chg="del">
          <ac:chgData name="Milan Kaiser" userId="979acb6baa92a53f" providerId="LiveId" clId="{E397B19B-2399-453F-B594-7A3B484C3382}" dt="2022-01-05T09:01:51.524" v="919" actId="478"/>
          <ac:spMkLst>
            <pc:docMk/>
            <pc:sldMk cId="320325673" sldId="318"/>
            <ac:spMk id="4" creationId="{00000000-0000-0000-0000-000000000000}"/>
          </ac:spMkLst>
        </pc:spChg>
        <pc:spChg chg="add del mod">
          <ac:chgData name="Milan Kaiser" userId="979acb6baa92a53f" providerId="LiveId" clId="{E397B19B-2399-453F-B594-7A3B484C3382}" dt="2022-01-05T09:03:49.882" v="953" actId="478"/>
          <ac:spMkLst>
            <pc:docMk/>
            <pc:sldMk cId="320325673" sldId="318"/>
            <ac:spMk id="5" creationId="{5558D0D4-75AE-4603-B70F-EF29CF5B0054}"/>
          </ac:spMkLst>
        </pc:spChg>
        <pc:picChg chg="add mod">
          <ac:chgData name="Milan Kaiser" userId="979acb6baa92a53f" providerId="LiveId" clId="{E397B19B-2399-453F-B594-7A3B484C3382}" dt="2022-01-05T09:04:08.065" v="963" actId="1038"/>
          <ac:picMkLst>
            <pc:docMk/>
            <pc:sldMk cId="320325673" sldId="318"/>
            <ac:picMk id="6" creationId="{DD6DEEFF-1275-496C-9911-32FA314C04CD}"/>
          </ac:picMkLst>
        </pc:picChg>
        <pc:picChg chg="add mod">
          <ac:chgData name="Milan Kaiser" userId="979acb6baa92a53f" providerId="LiveId" clId="{E397B19B-2399-453F-B594-7A3B484C3382}" dt="2022-01-05T09:04:19.175" v="965"/>
          <ac:picMkLst>
            <pc:docMk/>
            <pc:sldMk cId="320325673" sldId="318"/>
            <ac:picMk id="7" creationId="{FDE57868-4298-4CE8-AECB-7823B7B761E3}"/>
          </ac:picMkLst>
        </pc:picChg>
      </pc:sldChg>
      <pc:sldChg chg="addSp delSp modSp add mod">
        <pc:chgData name="Milan Kaiser" userId="979acb6baa92a53f" providerId="LiveId" clId="{E397B19B-2399-453F-B594-7A3B484C3382}" dt="2022-01-05T09:06:17.515" v="974" actId="14100"/>
        <pc:sldMkLst>
          <pc:docMk/>
          <pc:sldMk cId="1404185463" sldId="319"/>
        </pc:sldMkLst>
        <pc:picChg chg="add mod">
          <ac:chgData name="Milan Kaiser" userId="979acb6baa92a53f" providerId="LiveId" clId="{E397B19B-2399-453F-B594-7A3B484C3382}" dt="2022-01-05T09:06:17.515" v="974" actId="14100"/>
          <ac:picMkLst>
            <pc:docMk/>
            <pc:sldMk cId="1404185463" sldId="319"/>
            <ac:picMk id="4" creationId="{AC453FD8-B370-4EB3-B79E-C077E4E2DEB3}"/>
          </ac:picMkLst>
        </pc:picChg>
        <pc:picChg chg="del">
          <ac:chgData name="Milan Kaiser" userId="979acb6baa92a53f" providerId="LiveId" clId="{E397B19B-2399-453F-B594-7A3B484C3382}" dt="2022-01-05T09:05:48.757" v="967" actId="478"/>
          <ac:picMkLst>
            <pc:docMk/>
            <pc:sldMk cId="1404185463" sldId="319"/>
            <ac:picMk id="6" creationId="{DD6DEEFF-1275-496C-9911-32FA314C04CD}"/>
          </ac:picMkLst>
        </pc:picChg>
      </pc:sldChg>
      <pc:sldChg chg="modSp add mod">
        <pc:chgData name="Milan Kaiser" userId="979acb6baa92a53f" providerId="LiveId" clId="{E397B19B-2399-453F-B594-7A3B484C3382}" dt="2022-01-05T09:15:00.540" v="1522" actId="20577"/>
        <pc:sldMkLst>
          <pc:docMk/>
          <pc:sldMk cId="2152313553" sldId="320"/>
        </pc:sldMkLst>
        <pc:spChg chg="mod">
          <ac:chgData name="Milan Kaiser" userId="979acb6baa92a53f" providerId="LiveId" clId="{E397B19B-2399-453F-B594-7A3B484C3382}" dt="2022-01-05T09:06:53.589" v="979"/>
          <ac:spMkLst>
            <pc:docMk/>
            <pc:sldMk cId="2152313553" sldId="320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15:00.540" v="1522" actId="20577"/>
          <ac:spMkLst>
            <pc:docMk/>
            <pc:sldMk cId="2152313553" sldId="320"/>
            <ac:spMk id="4" creationId="{00000000-0000-0000-0000-000000000000}"/>
          </ac:spMkLst>
        </pc:spChg>
      </pc:sldChg>
      <pc:sldChg chg="delSp add del mod">
        <pc:chgData name="Milan Kaiser" userId="979acb6baa92a53f" providerId="LiveId" clId="{E397B19B-2399-453F-B594-7A3B484C3382}" dt="2022-01-05T09:06:42.925" v="977" actId="47"/>
        <pc:sldMkLst>
          <pc:docMk/>
          <pc:sldMk cId="2173502915" sldId="320"/>
        </pc:sldMkLst>
        <pc:picChg chg="del">
          <ac:chgData name="Milan Kaiser" userId="979acb6baa92a53f" providerId="LiveId" clId="{E397B19B-2399-453F-B594-7A3B484C3382}" dt="2022-01-05T09:06:40.832" v="976" actId="478"/>
          <ac:picMkLst>
            <pc:docMk/>
            <pc:sldMk cId="2173502915" sldId="320"/>
            <ac:picMk id="6" creationId="{DD6DEEFF-1275-496C-9911-32FA314C04CD}"/>
          </ac:picMkLst>
        </pc:picChg>
      </pc:sldChg>
      <pc:sldChg chg="addSp delSp modSp add mod">
        <pc:chgData name="Milan Kaiser" userId="979acb6baa92a53f" providerId="LiveId" clId="{E397B19B-2399-453F-B594-7A3B484C3382}" dt="2022-01-05T09:44:30.711" v="1762" actId="22"/>
        <pc:sldMkLst>
          <pc:docMk/>
          <pc:sldMk cId="954364946" sldId="321"/>
        </pc:sldMkLst>
        <pc:spChg chg="mod">
          <ac:chgData name="Milan Kaiser" userId="979acb6baa92a53f" providerId="LiveId" clId="{E397B19B-2399-453F-B594-7A3B484C3382}" dt="2022-01-05T09:23:56.049" v="1720" actId="20577"/>
          <ac:spMkLst>
            <pc:docMk/>
            <pc:sldMk cId="954364946" sldId="321"/>
            <ac:spMk id="2" creationId="{00000000-0000-0000-0000-000000000000}"/>
          </ac:spMkLst>
        </pc:spChg>
        <pc:spChg chg="add del">
          <ac:chgData name="Milan Kaiser" userId="979acb6baa92a53f" providerId="LiveId" clId="{E397B19B-2399-453F-B594-7A3B484C3382}" dt="2022-01-05T09:44:30.711" v="1762" actId="22"/>
          <ac:spMkLst>
            <pc:docMk/>
            <pc:sldMk cId="954364946" sldId="321"/>
            <ac:spMk id="9" creationId="{BA7D36E6-47A4-4FC5-A7D6-F445CEBA87AD}"/>
          </ac:spMkLst>
        </pc:spChg>
        <pc:picChg chg="del">
          <ac:chgData name="Milan Kaiser" userId="979acb6baa92a53f" providerId="LiveId" clId="{E397B19B-2399-453F-B594-7A3B484C3382}" dt="2022-01-05T09:17:41.364" v="1543" actId="478"/>
          <ac:picMkLst>
            <pc:docMk/>
            <pc:sldMk cId="954364946" sldId="321"/>
            <ac:picMk id="4" creationId="{AC453FD8-B370-4EB3-B79E-C077E4E2DEB3}"/>
          </ac:picMkLst>
        </pc:picChg>
        <pc:picChg chg="add mod">
          <ac:chgData name="Milan Kaiser" userId="979acb6baa92a53f" providerId="LiveId" clId="{E397B19B-2399-453F-B594-7A3B484C3382}" dt="2022-01-05T09:29:42.745" v="1733" actId="1076"/>
          <ac:picMkLst>
            <pc:docMk/>
            <pc:sldMk cId="954364946" sldId="321"/>
            <ac:picMk id="5" creationId="{295BF75B-264B-4FEB-A6DA-A8A46B2F5404}"/>
          </ac:picMkLst>
        </pc:picChg>
        <pc:picChg chg="add mod">
          <ac:chgData name="Milan Kaiser" userId="979acb6baa92a53f" providerId="LiveId" clId="{E397B19B-2399-453F-B594-7A3B484C3382}" dt="2022-01-05T09:29:40.714" v="1732" actId="1076"/>
          <ac:picMkLst>
            <pc:docMk/>
            <pc:sldMk cId="954364946" sldId="321"/>
            <ac:picMk id="7" creationId="{2230C4E4-EC51-446B-B25A-EACC2FF637B4}"/>
          </ac:picMkLst>
        </pc:picChg>
      </pc:sldChg>
      <pc:sldChg chg="addSp delSp modSp add mod">
        <pc:chgData name="Milan Kaiser" userId="979acb6baa92a53f" providerId="LiveId" clId="{E397B19B-2399-453F-B594-7A3B484C3382}" dt="2022-01-05T09:16:58.523" v="1542" actId="1076"/>
        <pc:sldMkLst>
          <pc:docMk/>
          <pc:sldMk cId="3524971623" sldId="322"/>
        </pc:sldMkLst>
        <pc:picChg chg="del mod">
          <ac:chgData name="Milan Kaiser" userId="979acb6baa92a53f" providerId="LiveId" clId="{E397B19B-2399-453F-B594-7A3B484C3382}" dt="2022-01-05T09:16:46.408" v="1538" actId="478"/>
          <ac:picMkLst>
            <pc:docMk/>
            <pc:sldMk cId="3524971623" sldId="322"/>
            <ac:picMk id="4" creationId="{AC453FD8-B370-4EB3-B79E-C077E4E2DEB3}"/>
          </ac:picMkLst>
        </pc:picChg>
        <pc:picChg chg="add mod">
          <ac:chgData name="Milan Kaiser" userId="979acb6baa92a53f" providerId="LiveId" clId="{E397B19B-2399-453F-B594-7A3B484C3382}" dt="2022-01-05T09:16:58.523" v="1542" actId="1076"/>
          <ac:picMkLst>
            <pc:docMk/>
            <pc:sldMk cId="3524971623" sldId="322"/>
            <ac:picMk id="5" creationId="{DF5E8ECB-E497-4FDF-B584-0A09D8EE208B}"/>
          </ac:picMkLst>
        </pc:picChg>
      </pc:sldChg>
      <pc:sldChg chg="addSp delSp modSp add mod">
        <pc:chgData name="Milan Kaiser" userId="979acb6baa92a53f" providerId="LiveId" clId="{E397B19B-2399-453F-B594-7A3B484C3382}" dt="2022-01-05T09:21:36.607" v="1673" actId="14100"/>
        <pc:sldMkLst>
          <pc:docMk/>
          <pc:sldMk cId="3393610913" sldId="323"/>
        </pc:sldMkLst>
        <pc:spChg chg="mod">
          <ac:chgData name="Milan Kaiser" userId="979acb6baa92a53f" providerId="LiveId" clId="{E397B19B-2399-453F-B594-7A3B484C3382}" dt="2022-01-05T09:18:19.643" v="1571" actId="20577"/>
          <ac:spMkLst>
            <pc:docMk/>
            <pc:sldMk cId="3393610913" sldId="323"/>
            <ac:spMk id="2" creationId="{00000000-0000-0000-0000-000000000000}"/>
          </ac:spMkLst>
        </pc:spChg>
        <pc:spChg chg="del mod">
          <ac:chgData name="Milan Kaiser" userId="979acb6baa92a53f" providerId="LiveId" clId="{E397B19B-2399-453F-B594-7A3B484C3382}" dt="2022-01-05T09:20:52.625" v="1669" actId="478"/>
          <ac:spMkLst>
            <pc:docMk/>
            <pc:sldMk cId="3393610913" sldId="323"/>
            <ac:spMk id="4" creationId="{00000000-0000-0000-0000-000000000000}"/>
          </ac:spMkLst>
        </pc:spChg>
        <pc:spChg chg="add del mod">
          <ac:chgData name="Milan Kaiser" userId="979acb6baa92a53f" providerId="LiveId" clId="{E397B19B-2399-453F-B594-7A3B484C3382}" dt="2022-01-05T09:20:54.968" v="1670" actId="478"/>
          <ac:spMkLst>
            <pc:docMk/>
            <pc:sldMk cId="3393610913" sldId="323"/>
            <ac:spMk id="6" creationId="{104C52ED-FDFA-407A-A5E7-6D9DCEDA6EAF}"/>
          </ac:spMkLst>
        </pc:spChg>
        <pc:picChg chg="add mod modCrop">
          <ac:chgData name="Milan Kaiser" userId="979acb6baa92a53f" providerId="LiveId" clId="{E397B19B-2399-453F-B594-7A3B484C3382}" dt="2022-01-05T09:21:36.607" v="1673" actId="14100"/>
          <ac:picMkLst>
            <pc:docMk/>
            <pc:sldMk cId="3393610913" sldId="323"/>
            <ac:picMk id="5" creationId="{D3FFEFBC-C789-4560-85E1-80AB4C007C9E}"/>
          </ac:picMkLst>
        </pc:picChg>
      </pc:sldChg>
      <pc:sldChg chg="modSp add mod">
        <pc:chgData name="Milan Kaiser" userId="979acb6baa92a53f" providerId="LiveId" clId="{E397B19B-2399-453F-B594-7A3B484C3382}" dt="2022-01-05T09:22:22.321" v="1697" actId="20577"/>
        <pc:sldMkLst>
          <pc:docMk/>
          <pc:sldMk cId="3641566000" sldId="324"/>
        </pc:sldMkLst>
        <pc:spChg chg="mod">
          <ac:chgData name="Milan Kaiser" userId="979acb6baa92a53f" providerId="LiveId" clId="{E397B19B-2399-453F-B594-7A3B484C3382}" dt="2022-01-05T09:22:17.269" v="1683" actId="20577"/>
          <ac:spMkLst>
            <pc:docMk/>
            <pc:sldMk cId="3641566000" sldId="324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22:22.321" v="1697" actId="20577"/>
          <ac:spMkLst>
            <pc:docMk/>
            <pc:sldMk cId="3641566000" sldId="324"/>
            <ac:spMk id="3" creationId="{00000000-0000-0000-0000-000000000000}"/>
          </ac:spMkLst>
        </pc:spChg>
      </pc:sldChg>
      <pc:sldChg chg="addSp delSp modSp add mod">
        <pc:chgData name="Milan Kaiser" userId="979acb6baa92a53f" providerId="LiveId" clId="{E397B19B-2399-453F-B594-7A3B484C3382}" dt="2022-01-05T09:48:34.876" v="1799" actId="1076"/>
        <pc:sldMkLst>
          <pc:docMk/>
          <pc:sldMk cId="1494439814" sldId="325"/>
        </pc:sldMkLst>
        <pc:spChg chg="mod">
          <ac:chgData name="Milan Kaiser" userId="979acb6baa92a53f" providerId="LiveId" clId="{E397B19B-2399-453F-B594-7A3B484C3382}" dt="2022-01-05T09:29:54.854" v="1744" actId="20577"/>
          <ac:spMkLst>
            <pc:docMk/>
            <pc:sldMk cId="1494439814" sldId="325"/>
            <ac:spMk id="2" creationId="{00000000-0000-0000-0000-000000000000}"/>
          </ac:spMkLst>
        </pc:spChg>
        <pc:picChg chg="add del mod modCrop">
          <ac:chgData name="Milan Kaiser" userId="979acb6baa92a53f" providerId="LiveId" clId="{E397B19B-2399-453F-B594-7A3B484C3382}" dt="2022-01-05T09:47:49.911" v="1789" actId="478"/>
          <ac:picMkLst>
            <pc:docMk/>
            <pc:sldMk cId="1494439814" sldId="325"/>
            <ac:picMk id="4" creationId="{52F4897D-C72E-4451-B4FD-6B3D307AA0FE}"/>
          </ac:picMkLst>
        </pc:picChg>
        <pc:picChg chg="del">
          <ac:chgData name="Milan Kaiser" userId="979acb6baa92a53f" providerId="LiveId" clId="{E397B19B-2399-453F-B594-7A3B484C3382}" dt="2022-01-05T09:29:57.956" v="1745" actId="478"/>
          <ac:picMkLst>
            <pc:docMk/>
            <pc:sldMk cId="1494439814" sldId="325"/>
            <ac:picMk id="5" creationId="{295BF75B-264B-4FEB-A6DA-A8A46B2F5404}"/>
          </ac:picMkLst>
        </pc:picChg>
        <pc:picChg chg="add del mod">
          <ac:chgData name="Milan Kaiser" userId="979acb6baa92a53f" providerId="LiveId" clId="{E397B19B-2399-453F-B594-7A3B484C3382}" dt="2022-01-05T09:30:22.252" v="1750" actId="478"/>
          <ac:picMkLst>
            <pc:docMk/>
            <pc:sldMk cId="1494439814" sldId="325"/>
            <ac:picMk id="6" creationId="{39D821E7-E74D-4EC0-838A-738F137A94EE}"/>
          </ac:picMkLst>
        </pc:picChg>
        <pc:picChg chg="del">
          <ac:chgData name="Milan Kaiser" userId="979acb6baa92a53f" providerId="LiveId" clId="{E397B19B-2399-453F-B594-7A3B484C3382}" dt="2022-01-05T09:29:58.799" v="1746" actId="478"/>
          <ac:picMkLst>
            <pc:docMk/>
            <pc:sldMk cId="1494439814" sldId="325"/>
            <ac:picMk id="7" creationId="{2230C4E4-EC51-446B-B25A-EACC2FF637B4}"/>
          </ac:picMkLst>
        </pc:picChg>
        <pc:picChg chg="add mod modCrop">
          <ac:chgData name="Milan Kaiser" userId="979acb6baa92a53f" providerId="LiveId" clId="{E397B19B-2399-453F-B594-7A3B484C3382}" dt="2022-01-05T09:48:34.876" v="1799" actId="1076"/>
          <ac:picMkLst>
            <pc:docMk/>
            <pc:sldMk cId="1494439814" sldId="325"/>
            <ac:picMk id="9" creationId="{C98B518A-966C-480B-B49B-A1942BADB4C1}"/>
          </ac:picMkLst>
        </pc:picChg>
      </pc:sldChg>
      <pc:sldChg chg="addSp delSp modSp add mod">
        <pc:chgData name="Milan Kaiser" userId="979acb6baa92a53f" providerId="LiveId" clId="{E397B19B-2399-453F-B594-7A3B484C3382}" dt="2022-01-05T09:45:49.847" v="1773" actId="14100"/>
        <pc:sldMkLst>
          <pc:docMk/>
          <pc:sldMk cId="1069497843" sldId="326"/>
        </pc:sldMkLst>
        <pc:picChg chg="del">
          <ac:chgData name="Milan Kaiser" userId="979acb6baa92a53f" providerId="LiveId" clId="{E397B19B-2399-453F-B594-7A3B484C3382}" dt="2022-01-05T09:44:38.682" v="1765" actId="478"/>
          <ac:picMkLst>
            <pc:docMk/>
            <pc:sldMk cId="1069497843" sldId="326"/>
            <ac:picMk id="4" creationId="{52F4897D-C72E-4451-B4FD-6B3D307AA0FE}"/>
          </ac:picMkLst>
        </pc:picChg>
        <pc:picChg chg="add mod modCrop">
          <ac:chgData name="Milan Kaiser" userId="979acb6baa92a53f" providerId="LiveId" clId="{E397B19B-2399-453F-B594-7A3B484C3382}" dt="2022-01-05T09:45:49.847" v="1773" actId="14100"/>
          <ac:picMkLst>
            <pc:docMk/>
            <pc:sldMk cId="1069497843" sldId="326"/>
            <ac:picMk id="5" creationId="{1EDE3513-A32F-419A-AF3B-F0ECCDE7433D}"/>
          </ac:picMkLst>
        </pc:picChg>
      </pc:sldChg>
      <pc:sldChg chg="add">
        <pc:chgData name="Milan Kaiser" userId="979acb6baa92a53f" providerId="LiveId" clId="{E397B19B-2399-453F-B594-7A3B484C3382}" dt="2022-01-05T09:44:36.526" v="1764"/>
        <pc:sldMkLst>
          <pc:docMk/>
          <pc:sldMk cId="2050374249" sldId="327"/>
        </pc:sldMkLst>
      </pc:sldChg>
      <pc:sldChg chg="addSp delSp modSp add mod">
        <pc:chgData name="Milan Kaiser" userId="979acb6baa92a53f" providerId="LiveId" clId="{E397B19B-2399-453F-B594-7A3B484C3382}" dt="2022-01-05T09:47:41.708" v="1788" actId="14100"/>
        <pc:sldMkLst>
          <pc:docMk/>
          <pc:sldMk cId="1863217038" sldId="328"/>
        </pc:sldMkLst>
        <pc:picChg chg="add mod modCrop">
          <ac:chgData name="Milan Kaiser" userId="979acb6baa92a53f" providerId="LiveId" clId="{E397B19B-2399-453F-B594-7A3B484C3382}" dt="2022-01-05T09:47:41.708" v="1788" actId="14100"/>
          <ac:picMkLst>
            <pc:docMk/>
            <pc:sldMk cId="1863217038" sldId="328"/>
            <ac:picMk id="4" creationId="{20A54191-2C87-4AF7-BC77-C36B893882E7}"/>
          </ac:picMkLst>
        </pc:picChg>
        <pc:picChg chg="del">
          <ac:chgData name="Milan Kaiser" userId="979acb6baa92a53f" providerId="LiveId" clId="{E397B19B-2399-453F-B594-7A3B484C3382}" dt="2022-01-05T09:45:56.003" v="1775" actId="478"/>
          <ac:picMkLst>
            <pc:docMk/>
            <pc:sldMk cId="1863217038" sldId="328"/>
            <ac:picMk id="5" creationId="{1EDE3513-A32F-419A-AF3B-F0ECCDE7433D}"/>
          </ac:picMkLst>
        </pc:picChg>
      </pc:sldChg>
      <pc:sldChg chg="modSp add mod">
        <pc:chgData name="Milan Kaiser" userId="979acb6baa92a53f" providerId="LiveId" clId="{E397B19B-2399-453F-B594-7A3B484C3382}" dt="2022-01-05T09:49:53.610" v="1882" actId="6549"/>
        <pc:sldMkLst>
          <pc:docMk/>
          <pc:sldMk cId="1780481674" sldId="329"/>
        </pc:sldMkLst>
        <pc:spChg chg="mod">
          <ac:chgData name="Milan Kaiser" userId="979acb6baa92a53f" providerId="LiveId" clId="{E397B19B-2399-453F-B594-7A3B484C3382}" dt="2022-01-05T09:49:46.973" v="1859" actId="20577"/>
          <ac:spMkLst>
            <pc:docMk/>
            <pc:sldMk cId="1780481674" sldId="329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49:53.610" v="1882" actId="6549"/>
          <ac:spMkLst>
            <pc:docMk/>
            <pc:sldMk cId="1780481674" sldId="329"/>
            <ac:spMk id="3" creationId="{00000000-0000-0000-0000-000000000000}"/>
          </ac:spMkLst>
        </pc:spChg>
      </pc:sldChg>
      <pc:sldChg chg="modSp add mod">
        <pc:chgData name="Milan Kaiser" userId="979acb6baa92a53f" providerId="LiveId" clId="{E397B19B-2399-453F-B594-7A3B484C3382}" dt="2022-01-05T09:52:59.712" v="2247" actId="20577"/>
        <pc:sldMkLst>
          <pc:docMk/>
          <pc:sldMk cId="314884049" sldId="330"/>
        </pc:sldMkLst>
        <pc:spChg chg="mod">
          <ac:chgData name="Milan Kaiser" userId="979acb6baa92a53f" providerId="LiveId" clId="{E397B19B-2399-453F-B594-7A3B484C3382}" dt="2022-01-05T09:50:11.744" v="1891" actId="20577"/>
          <ac:spMkLst>
            <pc:docMk/>
            <pc:sldMk cId="314884049" sldId="330"/>
            <ac:spMk id="2" creationId="{00000000-0000-0000-0000-000000000000}"/>
          </ac:spMkLst>
        </pc:spChg>
        <pc:spChg chg="mod">
          <ac:chgData name="Milan Kaiser" userId="979acb6baa92a53f" providerId="LiveId" clId="{E397B19B-2399-453F-B594-7A3B484C3382}" dt="2022-01-05T09:52:59.712" v="2247" actId="20577"/>
          <ac:spMkLst>
            <pc:docMk/>
            <pc:sldMk cId="314884049" sldId="330"/>
            <ac:spMk id="4" creationId="{00000000-0000-0000-0000-000000000000}"/>
          </ac:spMkLst>
        </pc:spChg>
      </pc:sldChg>
      <pc:sldMasterChg chg="delSldLayout">
        <pc:chgData name="Milan Kaiser" userId="979acb6baa92a53f" providerId="LiveId" clId="{E397B19B-2399-453F-B594-7A3B484C3382}" dt="2022-01-05T08:48:41.672" v="378" actId="47"/>
        <pc:sldMasterMkLst>
          <pc:docMk/>
          <pc:sldMasterMk cId="17413495" sldId="2147483648"/>
        </pc:sldMasterMkLst>
        <pc:sldLayoutChg chg="del">
          <pc:chgData name="Milan Kaiser" userId="979acb6baa92a53f" providerId="LiveId" clId="{E397B19B-2399-453F-B594-7A3B484C3382}" dt="2022-01-05T08:48:35.062" v="376" actId="47"/>
          <pc:sldLayoutMkLst>
            <pc:docMk/>
            <pc:sldMasterMk cId="17413495" sldId="2147483648"/>
            <pc:sldLayoutMk cId="465356209" sldId="2147483725"/>
          </pc:sldLayoutMkLst>
        </pc:sldLayoutChg>
        <pc:sldLayoutChg chg="del">
          <pc:chgData name="Milan Kaiser" userId="979acb6baa92a53f" providerId="LiveId" clId="{E397B19B-2399-453F-B594-7A3B484C3382}" dt="2022-01-05T08:48:41.672" v="378" actId="47"/>
          <pc:sldLayoutMkLst>
            <pc:docMk/>
            <pc:sldMasterMk cId="17413495" sldId="2147483648"/>
            <pc:sldLayoutMk cId="1505387444" sldId="2147483725"/>
          </pc:sldLayoutMkLst>
        </pc:sldLayoutChg>
      </pc:sldMasterChg>
      <pc:sldMasterChg chg="delSldLayout">
        <pc:chgData name="Milan Kaiser" userId="979acb6baa92a53f" providerId="LiveId" clId="{E397B19B-2399-453F-B594-7A3B484C3382}" dt="2022-01-05T08:46:08.705" v="202" actId="47"/>
        <pc:sldMasterMkLst>
          <pc:docMk/>
          <pc:sldMasterMk cId="2575007852" sldId="2147483706"/>
        </pc:sldMasterMkLst>
        <pc:sldLayoutChg chg="del">
          <pc:chgData name="Milan Kaiser" userId="979acb6baa92a53f" providerId="LiveId" clId="{E397B19B-2399-453F-B594-7A3B484C3382}" dt="2022-01-05T08:46:08.705" v="202" actId="47"/>
          <pc:sldLayoutMkLst>
            <pc:docMk/>
            <pc:sldMasterMk cId="2575007852" sldId="2147483706"/>
            <pc:sldLayoutMk cId="2828724771" sldId="2147483724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19FC17-93E6-490C-BA88-13BABDA339A2}" type="datetimeFigureOut">
              <a:rPr lang="de-DE" smtClean="0"/>
              <a:t>11.01.2022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4B8D24-04BF-49A3-83D8-025C61F126F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87219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0EA104-041A-4B25-8694-F3A6990E4B32}" type="datetimeFigureOut">
              <a:rPr lang="de-DE" smtClean="0"/>
              <a:t>11.01.2022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31D5FA-A393-4060-959B-1B936A93D7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50059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2822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66678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5185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050028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0501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409438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204335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13116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85316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662340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27520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905832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06027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246619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67355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643888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4820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46496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76134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2952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1D5FA-A393-4060-959B-1B936A93D75C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1527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1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31450268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464763" y="3616728"/>
            <a:ext cx="370800" cy="37067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812000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08763" y="4376514"/>
            <a:ext cx="8280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7027070" y="440691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6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44738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2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565614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7599763" y="3751645"/>
            <a:ext cx="100800" cy="100836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16213" y="4399875"/>
            <a:ext cx="36000" cy="362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599763" y="4367230"/>
            <a:ext cx="100800" cy="1015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8147313" y="4298433"/>
            <a:ext cx="237600" cy="239159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866128" y="4405462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867681" y="3785857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40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968505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mit Bi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8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802313" y="1339850"/>
            <a:ext cx="3403471" cy="3078163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129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358114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mit Bi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58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041400"/>
            <a:ext cx="4011655" cy="3561492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4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6268" y="1706759"/>
            <a:ext cx="3167320" cy="209530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Text Arial Regular</a:t>
            </a:r>
            <a:endParaRPr lang="de-DE" dirty="0"/>
          </a:p>
        </p:txBody>
      </p:sp>
      <p:sp>
        <p:nvSpPr>
          <p:cNvPr id="15" name="Ellipse 14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Ellipse 1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6761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57150" y="-44450"/>
            <a:ext cx="9277350" cy="52641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2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58726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ogo mit Fließtex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Ellipse 104"/>
          <p:cNvSpPr/>
          <p:nvPr userDrawn="1"/>
        </p:nvSpPr>
        <p:spPr>
          <a:xfrm>
            <a:off x="7533163" y="4300333"/>
            <a:ext cx="234000" cy="23535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6974813" y="4357941"/>
            <a:ext cx="118800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6" name="Ellipse 105"/>
          <p:cNvSpPr/>
          <p:nvPr userDrawn="1"/>
        </p:nvSpPr>
        <p:spPr>
          <a:xfrm>
            <a:off x="8020054" y="3519976"/>
            <a:ext cx="547200" cy="548343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Rechteck 1"/>
          <p:cNvSpPr/>
          <p:nvPr userDrawn="1"/>
        </p:nvSpPr>
        <p:spPr>
          <a:xfrm>
            <a:off x="8299455" y="3520073"/>
            <a:ext cx="965512" cy="548282"/>
          </a:xfrm>
          <a:prstGeom prst="rect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4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27648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Fließtex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Ellipse 52"/>
          <p:cNvSpPr/>
          <p:nvPr userDrawn="1"/>
        </p:nvSpPr>
        <p:spPr bwMode="black">
          <a:xfrm>
            <a:off x="3290707" y="676696"/>
            <a:ext cx="97200" cy="9758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7016213" y="4399875"/>
            <a:ext cx="36000" cy="3627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7599763" y="4367230"/>
            <a:ext cx="100800" cy="101565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8147313" y="4298433"/>
            <a:ext cx="237600" cy="239159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8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905358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Fließtext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Ellipse 37"/>
          <p:cNvSpPr/>
          <p:nvPr userDrawn="1"/>
        </p:nvSpPr>
        <p:spPr bwMode="black">
          <a:xfrm>
            <a:off x="7366816" y="3518815"/>
            <a:ext cx="566694" cy="566496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8129313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7608763" y="4376514"/>
            <a:ext cx="8280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1373458" y="1578129"/>
            <a:ext cx="5660755" cy="4338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39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84750" y="2047270"/>
            <a:ext cx="5649463" cy="1785897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de-DE" dirty="0"/>
              <a:t>Fließtext Arial Regular</a:t>
            </a:r>
            <a:endParaRPr lang="de-DE" dirty="0">
              <a:solidFill>
                <a:srgbClr val="009B9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226695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Diagramm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Ellipse 25"/>
          <p:cNvSpPr/>
          <p:nvPr userDrawn="1"/>
        </p:nvSpPr>
        <p:spPr bwMode="black">
          <a:xfrm>
            <a:off x="8243228" y="3779203"/>
            <a:ext cx="45770" cy="4572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 bwMode="black">
          <a:xfrm>
            <a:off x="8206132" y="4358037"/>
            <a:ext cx="115200" cy="115190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48" name="Gerade Verbindung 47"/>
          <p:cNvCxnSpPr/>
          <p:nvPr userDrawn="1"/>
        </p:nvCxnSpPr>
        <p:spPr>
          <a:xfrm flipH="1">
            <a:off x="8263916" y="2573338"/>
            <a:ext cx="2197" cy="1849230"/>
          </a:xfrm>
          <a:prstGeom prst="line">
            <a:avLst/>
          </a:prstGeom>
          <a:ln w="3175">
            <a:solidFill>
              <a:srgbClr val="33415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562" y="988129"/>
            <a:ext cx="4622355" cy="3536650"/>
          </a:xfrm>
          <a:prstGeom prst="rect">
            <a:avLst/>
          </a:prstGeom>
        </p:spPr>
      </p:pic>
      <p:sp>
        <p:nvSpPr>
          <p:cNvPr id="101" name="Ellipse 100"/>
          <p:cNvSpPr/>
          <p:nvPr userDrawn="1"/>
        </p:nvSpPr>
        <p:spPr bwMode="black">
          <a:xfrm>
            <a:off x="8259513" y="3177739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333324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2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Rechteck 147"/>
          <p:cNvSpPr/>
          <p:nvPr userDrawn="1"/>
        </p:nvSpPr>
        <p:spPr>
          <a:xfrm rot="20403041">
            <a:off x="-656682" y="2217257"/>
            <a:ext cx="3640292" cy="3729858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>
          <a:xfrm rot="20403041">
            <a:off x="975314" y="1612848"/>
            <a:ext cx="3702902" cy="3729858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5113871" y="4341553"/>
            <a:ext cx="148157" cy="14815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</a:t>
            </a:r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7604089" y="3755989"/>
            <a:ext cx="92147" cy="921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>
          <a:xfrm flipH="1">
            <a:off x="4786550" y="3401129"/>
            <a:ext cx="802800" cy="80186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7617763" y="2540938"/>
            <a:ext cx="64800" cy="64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7654009" y="25502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7654009" y="38072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77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</p:spTree>
    <p:extLst>
      <p:ext uri="{BB962C8B-B14F-4D97-AF65-F5344CB8AC3E}">
        <p14:creationId xmlns:p14="http://schemas.microsoft.com/office/powerpoint/2010/main" val="41592027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Diagramm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Ellipse 51"/>
          <p:cNvSpPr/>
          <p:nvPr userDrawn="1"/>
        </p:nvSpPr>
        <p:spPr bwMode="black">
          <a:xfrm>
            <a:off x="1429250" y="4355925"/>
            <a:ext cx="126000" cy="124176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Grafik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261" y="1016794"/>
            <a:ext cx="4694039" cy="3079386"/>
          </a:xfrm>
          <a:prstGeom prst="rect">
            <a:avLst/>
          </a:prstGeom>
        </p:spPr>
      </p:pic>
      <p:sp>
        <p:nvSpPr>
          <p:cNvPr id="50" name="Ellipse 49"/>
          <p:cNvSpPr/>
          <p:nvPr userDrawn="1"/>
        </p:nvSpPr>
        <p:spPr bwMode="black">
          <a:xfrm>
            <a:off x="818278" y="571555"/>
            <a:ext cx="13497" cy="1349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Ellipse 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77095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mit 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4" y="4733166"/>
            <a:ext cx="1657806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27" name="Ellipse 26"/>
          <p:cNvSpPr/>
          <p:nvPr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Ellipse 29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Ellipse 43"/>
          <p:cNvSpPr/>
          <p:nvPr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3" name="Ellipse 72"/>
          <p:cNvSpPr/>
          <p:nvPr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2" name="Ellipse 41"/>
          <p:cNvSpPr/>
          <p:nvPr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4" name="Ellipse 73"/>
          <p:cNvSpPr/>
          <p:nvPr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5" name="Ellipse 234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6" name="Ellipse 235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8" name="Ellipse 23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9" name="Ellipse 23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744507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tzte 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Ellipse 55"/>
          <p:cNvSpPr/>
          <p:nvPr userDrawn="1"/>
        </p:nvSpPr>
        <p:spPr>
          <a:xfrm>
            <a:off x="-124459" y="1646942"/>
            <a:ext cx="5702400" cy="570293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>
          <a:xfrm>
            <a:off x="7116446" y="2652047"/>
            <a:ext cx="1067434" cy="10681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2" name="Ellipse 141"/>
          <p:cNvSpPr/>
          <p:nvPr userDrawn="1"/>
        </p:nvSpPr>
        <p:spPr>
          <a:xfrm>
            <a:off x="7286846" y="1594485"/>
            <a:ext cx="726634" cy="725806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>
          <a:xfrm>
            <a:off x="6960413" y="4344375"/>
            <a:ext cx="147600" cy="147275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>
          <a:xfrm>
            <a:off x="6157050" y="2923123"/>
            <a:ext cx="525600" cy="525980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45" name="Ellipse 144"/>
          <p:cNvSpPr/>
          <p:nvPr userDrawn="1"/>
        </p:nvSpPr>
        <p:spPr>
          <a:xfrm flipH="1">
            <a:off x="6317250" y="370037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Textplatzhalter 4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1404315" y="2650061"/>
            <a:ext cx="6293169" cy="322841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für Ihre Aufmerksamkeit</a:t>
            </a:r>
          </a:p>
        </p:txBody>
      </p:sp>
      <p:sp>
        <p:nvSpPr>
          <p:cNvPr id="54" name="Textplatzhalter 3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1398272" y="2188668"/>
            <a:ext cx="6293035" cy="451472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Vielen Dank</a:t>
            </a:r>
          </a:p>
        </p:txBody>
      </p:sp>
      <p:sp>
        <p:nvSpPr>
          <p:cNvPr id="60" name="Fußzeilenplatzhalter 67"/>
          <p:cNvSpPr txBox="1">
            <a:spLocks/>
          </p:cNvSpPr>
          <p:nvPr userDrawn="1"/>
        </p:nvSpPr>
        <p:spPr>
          <a:xfrm>
            <a:off x="667409" y="4724889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7476608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 userDrawn="1"/>
        </p:nvSpPr>
        <p:spPr>
          <a:xfrm>
            <a:off x="7289565" y="3440114"/>
            <a:ext cx="721196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>
          <a:xfrm>
            <a:off x="7485148" y="3021305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>
          <a:xfrm>
            <a:off x="5589189" y="4211127"/>
            <a:ext cx="414000" cy="413771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Ellipse 43"/>
          <p:cNvSpPr/>
          <p:nvPr userDrawn="1"/>
        </p:nvSpPr>
        <p:spPr>
          <a:xfrm flipH="1">
            <a:off x="6315095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>
          <a:xfrm flipH="1">
            <a:off x="5155440" y="4386454"/>
            <a:ext cx="65020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platzhalter 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793069" y="602811"/>
            <a:ext cx="624114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34" name="Textplatzhalt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785807" y="1690080"/>
            <a:ext cx="6248406" cy="2111983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8499956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2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39445" y="1248243"/>
            <a:ext cx="3527225" cy="316977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3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547819" cy="316565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37267184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Ellipse 34"/>
          <p:cNvSpPr/>
          <p:nvPr userDrawn="1"/>
        </p:nvSpPr>
        <p:spPr>
          <a:xfrm>
            <a:off x="7906363" y="3442495"/>
            <a:ext cx="720000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>
          <a:xfrm>
            <a:off x="8100377" y="3018924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>
          <a:xfrm flipH="1">
            <a:off x="6929012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>
          <a:xfrm flipH="1">
            <a:off x="6387202" y="4386454"/>
            <a:ext cx="65296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098" y="440610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57667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9" name="Textplatzhalter 4"/>
          <p:cNvSpPr>
            <a:spLocks noGrp="1"/>
          </p:cNvSpPr>
          <p:nvPr>
            <p:ph type="body" sz="quarter" idx="15" hasCustomPrompt="1"/>
          </p:nvPr>
        </p:nvSpPr>
        <p:spPr>
          <a:xfrm>
            <a:off x="4739445" y="1248243"/>
            <a:ext cx="3527225" cy="316977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2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547819" cy="316565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342562148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/>
          <p:cNvSpPr/>
          <p:nvPr userDrawn="1"/>
        </p:nvSpPr>
        <p:spPr bwMode="black">
          <a:xfrm>
            <a:off x="8260462" y="132966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258081" y="19486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8081" y="256530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316565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41744442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/>
          <p:cNvSpPr/>
          <p:nvPr userDrawn="1"/>
        </p:nvSpPr>
        <p:spPr bwMode="black">
          <a:xfrm>
            <a:off x="7550652" y="3703347"/>
            <a:ext cx="199022" cy="1974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8128085" y="3665137"/>
            <a:ext cx="276056" cy="27385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7026970" y="37953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70269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8258081" y="441179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8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254970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47831289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74286" y="1243735"/>
            <a:ext cx="6259927" cy="322841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Subheadline Arial Black </a:t>
            </a:r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812808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178324" y="4328478"/>
            <a:ext cx="172800" cy="17430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9000" y="1717587"/>
            <a:ext cx="6265213" cy="2700425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57824" y="600178"/>
            <a:ext cx="6276389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405314771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7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0960" y="-53340"/>
            <a:ext cx="9258300" cy="5250179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8" name="Gruppieren 97"/>
          <p:cNvGrpSpPr/>
          <p:nvPr userDrawn="1"/>
        </p:nvGrpSpPr>
        <p:grpSpPr>
          <a:xfrm rot="20403041">
            <a:off x="-894893" y="2056793"/>
            <a:ext cx="4846500" cy="2980845"/>
            <a:chOff x="-495300" y="2228850"/>
            <a:chExt cx="5657161" cy="3968482"/>
          </a:xfrm>
        </p:grpSpPr>
        <p:sp>
          <p:nvSpPr>
            <p:cNvPr id="99" name="Ellipse 98"/>
            <p:cNvSpPr/>
            <p:nvPr userDrawn="1"/>
          </p:nvSpPr>
          <p:spPr>
            <a:xfrm>
              <a:off x="1690874" y="2237332"/>
              <a:ext cx="3470987" cy="39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3" name="Ellipse 82"/>
          <p:cNvSpPr/>
          <p:nvPr/>
        </p:nvSpPr>
        <p:spPr bwMode="black">
          <a:xfrm>
            <a:off x="6352936" y="4351281"/>
            <a:ext cx="133827" cy="1334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>
          <a:xfrm flipH="1">
            <a:off x="4827950" y="3442063"/>
            <a:ext cx="720000" cy="72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6298669" y="3683136"/>
            <a:ext cx="237600" cy="2378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>
          <a:xfrm>
            <a:off x="8003313" y="4155023"/>
            <a:ext cx="525600" cy="5259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>
          <a:xfrm>
            <a:off x="8095080" y="3631063"/>
            <a:ext cx="342065" cy="34200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Fußzeilenplatzhalter 67"/>
          <p:cNvSpPr txBox="1">
            <a:spLocks/>
          </p:cNvSpPr>
          <p:nvPr userDrawn="1"/>
        </p:nvSpPr>
        <p:spPr>
          <a:xfrm>
            <a:off x="629305" y="4724889"/>
            <a:ext cx="1395060" cy="23775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6422898" y="380846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Datumsplatzhalter 12"/>
          <p:cNvSpPr txBox="1">
            <a:spLocks/>
          </p:cNvSpPr>
          <p:nvPr userDrawn="1"/>
        </p:nvSpPr>
        <p:spPr>
          <a:xfrm>
            <a:off x="6469392" y="4744595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feld 64"/>
          <p:cNvSpPr txBox="1"/>
          <p:nvPr userDrawn="1"/>
        </p:nvSpPr>
        <p:spPr>
          <a:xfrm>
            <a:off x="8055851" y="4742402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platzhalter 3"/>
          <p:cNvSpPr>
            <a:spLocks noGrp="1"/>
          </p:cNvSpPr>
          <p:nvPr>
            <p:ph type="body" sz="quarter" idx="12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63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7501425" cy="193375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7" name="Ellipse 21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86578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8580" y="-76200"/>
            <a:ext cx="9326880" cy="5334000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/>
          <p:cNvGrpSpPr/>
          <p:nvPr userDrawn="1"/>
        </p:nvGrpSpPr>
        <p:grpSpPr>
          <a:xfrm>
            <a:off x="-711451" y="1627136"/>
            <a:ext cx="5382525" cy="4350871"/>
            <a:chOff x="-711451" y="1627136"/>
            <a:chExt cx="5382525" cy="4350871"/>
          </a:xfrm>
        </p:grpSpPr>
        <p:sp>
          <p:nvSpPr>
            <p:cNvPr id="173" name="Ellipse 172"/>
            <p:cNvSpPr/>
            <p:nvPr userDrawn="1"/>
          </p:nvSpPr>
          <p:spPr>
            <a:xfrm rot="20403041">
              <a:off x="968172" y="1627136"/>
              <a:ext cx="3702902" cy="372985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4" name="Rechteck 173"/>
            <p:cNvSpPr/>
            <p:nvPr userDrawn="1"/>
          </p:nvSpPr>
          <p:spPr>
            <a:xfrm rot="20403041">
              <a:off x="-711451" y="2248149"/>
              <a:ext cx="3640292" cy="37298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75" name="Ellipse 174"/>
          <p:cNvSpPr/>
          <p:nvPr userDrawn="1"/>
        </p:nvSpPr>
        <p:spPr bwMode="black">
          <a:xfrm>
            <a:off x="6978874" y="3746724"/>
            <a:ext cx="110678" cy="1106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6330874" y="4329037"/>
            <a:ext cx="177952" cy="1779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>
          <a:xfrm>
            <a:off x="3799238" y="566919"/>
            <a:ext cx="316800" cy="31713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>
          <a:xfrm flipH="1">
            <a:off x="7275846" y="2817802"/>
            <a:ext cx="752400" cy="752979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>
          <a:xfrm>
            <a:off x="6196650" y="3578799"/>
            <a:ext cx="446400" cy="44652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79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8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pic>
        <p:nvPicPr>
          <p:cNvPr id="81" name="Grafik 8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83" name="Grafik 8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3190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227934"/>
            <a:ext cx="4024012" cy="3437026"/>
          </a:xfrm>
          <a:prstGeom prst="rect">
            <a:avLst/>
          </a:prstGeom>
        </p:spPr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11250" y="3721107"/>
            <a:ext cx="162000" cy="161912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71400" y="3665137"/>
            <a:ext cx="27360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224" y="4376514"/>
            <a:ext cx="86052" cy="86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 userDrawn="1"/>
        </p:nvSpPr>
        <p:spPr bwMode="black">
          <a:xfrm>
            <a:off x="869157" y="37973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 userDrawn="1"/>
        </p:nvSpPr>
        <p:spPr bwMode="black">
          <a:xfrm>
            <a:off x="869157" y="44084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2097373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sp>
        <p:nvSpPr>
          <p:cNvPr id="19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252361"/>
            <a:ext cx="3808899" cy="254970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</p:spTree>
    <p:extLst>
      <p:ext uri="{BB962C8B-B14F-4D97-AF65-F5344CB8AC3E}">
        <p14:creationId xmlns:p14="http://schemas.microsoft.com/office/powerpoint/2010/main" val="74726878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Ellipse 107"/>
          <p:cNvSpPr/>
          <p:nvPr userDrawn="1"/>
        </p:nvSpPr>
        <p:spPr bwMode="black">
          <a:xfrm>
            <a:off x="6974038" y="4354753"/>
            <a:ext cx="118025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22" name="Ellipse 121"/>
          <p:cNvSpPr/>
          <p:nvPr userDrawn="1"/>
        </p:nvSpPr>
        <p:spPr>
          <a:xfrm>
            <a:off x="7423786" y="4187918"/>
            <a:ext cx="452155" cy="451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>
          <a:xfrm>
            <a:off x="7510613" y="3660900"/>
            <a:ext cx="282564" cy="282371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713410" y="1712108"/>
            <a:ext cx="2552704" cy="153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7" name="Bildplatzhalter 6"/>
          <p:cNvSpPr>
            <a:spLocks noGrp="1"/>
          </p:cNvSpPr>
          <p:nvPr userDrawn="1">
            <p:ph type="pic" sz="quarter" idx="12"/>
          </p:nvPr>
        </p:nvSpPr>
        <p:spPr>
          <a:xfrm>
            <a:off x="-29548" y="1240622"/>
            <a:ext cx="4613275" cy="343019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5795339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6410993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5795015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8258081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60205" y="600178"/>
            <a:ext cx="7505907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40718391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82379" y="-65902"/>
            <a:ext cx="9300519" cy="5296930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9965" y="1680239"/>
            <a:ext cx="3491774" cy="2234275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08839" y="3720019"/>
            <a:ext cx="164996" cy="16191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66447" y="3664049"/>
            <a:ext cx="27907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603" y="4373509"/>
            <a:ext cx="8459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849767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65745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081722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871196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868815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1484793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21007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5181419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5797396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6413374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29351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485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60462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47850" y="550750"/>
            <a:ext cx="6929816" cy="43200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113742754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Ellipse 29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7" name="Ellipse 29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8" name="Ellipse 29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9" name="Ellipse 29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0" name="Ellipse 299"/>
          <p:cNvSpPr/>
          <p:nvPr userDrawn="1"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1" name="Ellipse 300"/>
          <p:cNvSpPr/>
          <p:nvPr userDrawn="1"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2" name="Ellipse 301"/>
          <p:cNvSpPr/>
          <p:nvPr userDrawn="1"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3" name="Ellipse 302"/>
          <p:cNvSpPr/>
          <p:nvPr userDrawn="1"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4" name="Ellipse 303"/>
          <p:cNvSpPr/>
          <p:nvPr userDrawn="1"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5" name="Ellipse 304"/>
          <p:cNvSpPr/>
          <p:nvPr userDrawn="1"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6" name="Ellipse 305"/>
          <p:cNvSpPr/>
          <p:nvPr userDrawn="1"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7" name="Ellipse 306"/>
          <p:cNvSpPr/>
          <p:nvPr userDrawn="1"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8" name="Ellipse 307"/>
          <p:cNvSpPr/>
          <p:nvPr userDrawn="1"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9" name="Ellipse 308"/>
          <p:cNvSpPr/>
          <p:nvPr userDrawn="1"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0" name="Ellipse 309"/>
          <p:cNvSpPr/>
          <p:nvPr userDrawn="1"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1" name="Ellipse 310"/>
          <p:cNvSpPr/>
          <p:nvPr userDrawn="1"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2" name="Ellipse 311"/>
          <p:cNvSpPr/>
          <p:nvPr userDrawn="1"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3" name="Ellipse 312"/>
          <p:cNvSpPr/>
          <p:nvPr userDrawn="1"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4" name="Ellipse 313"/>
          <p:cNvSpPr/>
          <p:nvPr userDrawn="1"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5" name="Ellipse 314"/>
          <p:cNvSpPr/>
          <p:nvPr userDrawn="1"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6" name="Ellipse 315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7" name="Ellipse 316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8" name="Ellipse 317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9" name="Ellipse 318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0" name="Ellipse 319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1" name="Ellipse 320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2" name="Ellipse 321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3" name="Ellipse 322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4" name="Ellipse 323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5" name="Ellipse 324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6" name="Ellipse 325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7" name="Ellipse 326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8" name="Ellipse 327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9" name="Ellipse 328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0" name="Ellipse 32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1" name="Ellipse 33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2" name="Ellipse 331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3" name="Ellipse 33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4" name="Ellipse 33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5" name="Ellipse 33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6" name="Ellipse 33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7" name="Ellipse 33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8" name="Ellipse 33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9" name="Ellipse 33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0" name="Ellipse 33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1" name="Ellipse 34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42" name="Ellipse 341"/>
          <p:cNvSpPr/>
          <p:nvPr userDrawn="1"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3" name="Ellipse 342"/>
          <p:cNvSpPr/>
          <p:nvPr userDrawn="1"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4" name="Ellipse 343"/>
          <p:cNvSpPr/>
          <p:nvPr userDrawn="1"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5" name="Ellipse 344"/>
          <p:cNvSpPr/>
          <p:nvPr userDrawn="1"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6" name="Ellipse 345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7" name="Ellipse 346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8" name="Ellipse 34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9" name="Ellipse 34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0" name="Ellipse 34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1" name="Ellipse 35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2" name="Ellipse 35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3" name="Ellipse 35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4" name="Ellipse 35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5" name="Ellipse 35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6" name="Ellipse 35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7" name="Ellipse 35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8" name="Ellipse 35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9" name="Ellipse 35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0" name="Ellipse 35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1" name="Ellipse 36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2" name="Ellipse 36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3" name="Ellipse 36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4" name="Ellipse 36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5" name="Ellipse 36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6" name="Ellipse 36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7" name="Ellipse 36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8" name="Ellipse 36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9" name="Ellipse 36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0" name="Ellipse 36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1" name="Ellipse 37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2" name="Ellipse 37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3" name="Ellipse 37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4" name="Ellipse 37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Ellipse 37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Ellipse 37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Ellipse 37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8" name="Ellipse 37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9" name="Ellipse 37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0" name="Ellipse 37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1" name="Ellipse 38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2" name="Ellipse 38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3" name="Ellipse 382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4" name="Ellipse 3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5" name="Ellipse 3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389" name="Grafik 38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08" y="412408"/>
            <a:ext cx="2190475" cy="1251699"/>
          </a:xfrm>
          <a:prstGeom prst="rect">
            <a:avLst/>
          </a:prstGeom>
        </p:spPr>
      </p:pic>
      <p:pic>
        <p:nvPicPr>
          <p:cNvPr id="390" name="Grafik 389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2349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Zwische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7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161690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Ellipse 40"/>
          <p:cNvSpPr/>
          <p:nvPr userDrawn="1"/>
        </p:nvSpPr>
        <p:spPr>
          <a:xfrm>
            <a:off x="7289565" y="3440114"/>
            <a:ext cx="721196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>
          <a:xfrm>
            <a:off x="7485148" y="3021305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>
          <a:xfrm>
            <a:off x="5589189" y="4211127"/>
            <a:ext cx="414000" cy="413771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44" name="Ellipse 43"/>
          <p:cNvSpPr/>
          <p:nvPr userDrawn="1"/>
        </p:nvSpPr>
        <p:spPr>
          <a:xfrm flipH="1">
            <a:off x="6315095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5" name="Ellipse 44"/>
          <p:cNvSpPr/>
          <p:nvPr userDrawn="1"/>
        </p:nvSpPr>
        <p:spPr>
          <a:xfrm flipH="1">
            <a:off x="5155440" y="4386454"/>
            <a:ext cx="65020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Textplatzhalter 3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800689" y="1209871"/>
            <a:ext cx="624114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34" name="Textplatzhalter 4"/>
          <p:cNvSpPr>
            <a:spLocks noGrp="1"/>
          </p:cNvSpPr>
          <p:nvPr userDrawn="1">
            <p:ph type="body" sz="quarter" idx="12" hasCustomPrompt="1"/>
          </p:nvPr>
        </p:nvSpPr>
        <p:spPr>
          <a:xfrm>
            <a:off x="793427" y="1865948"/>
            <a:ext cx="6248406" cy="2552065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" panose="020B06040202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9" name="Ellipse 4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0" name="Ellipse 4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1" name="Ellipse 50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2" name="Ellipse 51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0628984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3547819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7" hasCustomPrompt="1"/>
          </p:nvPr>
        </p:nvSpPr>
        <p:spPr>
          <a:xfrm>
            <a:off x="4465320" y="1710403"/>
            <a:ext cx="3800793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167784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Ellipse 34"/>
          <p:cNvSpPr/>
          <p:nvPr userDrawn="1"/>
        </p:nvSpPr>
        <p:spPr>
          <a:xfrm>
            <a:off x="7906363" y="3442495"/>
            <a:ext cx="720000" cy="720000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Ellipse 35"/>
          <p:cNvSpPr/>
          <p:nvPr userDrawn="1"/>
        </p:nvSpPr>
        <p:spPr>
          <a:xfrm>
            <a:off x="8100377" y="3018924"/>
            <a:ext cx="331200" cy="329615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Ellipse 36"/>
          <p:cNvSpPr/>
          <p:nvPr userDrawn="1"/>
        </p:nvSpPr>
        <p:spPr>
          <a:xfrm flipH="1">
            <a:off x="6929012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Ellipse 37"/>
          <p:cNvSpPr/>
          <p:nvPr userDrawn="1"/>
        </p:nvSpPr>
        <p:spPr>
          <a:xfrm flipH="1">
            <a:off x="6387202" y="4386454"/>
            <a:ext cx="65296" cy="6311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098" y="440610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57667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51075078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Ellipse 23"/>
          <p:cNvSpPr/>
          <p:nvPr userDrawn="1"/>
        </p:nvSpPr>
        <p:spPr bwMode="black">
          <a:xfrm>
            <a:off x="8260462" y="132966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258081" y="19486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8258081" y="256530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0573836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llipse 15"/>
          <p:cNvSpPr/>
          <p:nvPr userDrawn="1"/>
        </p:nvSpPr>
        <p:spPr bwMode="black">
          <a:xfrm>
            <a:off x="7550652" y="3703347"/>
            <a:ext cx="199022" cy="19743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/>
          <p:cNvSpPr/>
          <p:nvPr userDrawn="1"/>
        </p:nvSpPr>
        <p:spPr bwMode="black">
          <a:xfrm>
            <a:off x="8128085" y="3665137"/>
            <a:ext cx="276056" cy="273852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7026970" y="37953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70269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8258081" y="441179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42353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4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Ellipse 95"/>
          <p:cNvSpPr/>
          <p:nvPr userDrawn="1"/>
        </p:nvSpPr>
        <p:spPr>
          <a:xfrm flipH="1">
            <a:off x="-775697" y="1422502"/>
            <a:ext cx="6134400" cy="6135674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7" name="Gruppieren 96"/>
          <p:cNvGrpSpPr/>
          <p:nvPr userDrawn="1"/>
        </p:nvGrpSpPr>
        <p:grpSpPr>
          <a:xfrm rot="12165483">
            <a:off x="6903474" y="1635063"/>
            <a:ext cx="3387985" cy="2308205"/>
            <a:chOff x="-495300" y="2228850"/>
            <a:chExt cx="5848350" cy="3960000"/>
          </a:xfrm>
          <a:solidFill>
            <a:srgbClr val="009B91"/>
          </a:solidFill>
        </p:grpSpPr>
        <p:sp>
          <p:nvSpPr>
            <p:cNvPr id="100" name="Ellipse 99"/>
            <p:cNvSpPr/>
            <p:nvPr userDrawn="1"/>
          </p:nvSpPr>
          <p:spPr>
            <a:xfrm>
              <a:off x="1409700" y="2228850"/>
              <a:ext cx="3943350" cy="39600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3" name="Rechteck 102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7" name="Ellipse 106"/>
          <p:cNvSpPr/>
          <p:nvPr userDrawn="1"/>
        </p:nvSpPr>
        <p:spPr bwMode="black">
          <a:xfrm>
            <a:off x="5720071" y="4335771"/>
            <a:ext cx="164484" cy="16448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109" name="Ellipse 108"/>
          <p:cNvSpPr/>
          <p:nvPr userDrawn="1"/>
        </p:nvSpPr>
        <p:spPr>
          <a:xfrm>
            <a:off x="5355913" y="3355410"/>
            <a:ext cx="892800" cy="893305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</a:t>
            </a:r>
          </a:p>
        </p:txBody>
      </p:sp>
      <p:sp>
        <p:nvSpPr>
          <p:cNvPr id="111" name="Ellipse 110"/>
          <p:cNvSpPr/>
          <p:nvPr userDrawn="1"/>
        </p:nvSpPr>
        <p:spPr>
          <a:xfrm>
            <a:off x="7427002" y="4195446"/>
            <a:ext cx="446322" cy="445134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7582454" y="3734354"/>
            <a:ext cx="135418" cy="13541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7599763" y="3135713"/>
            <a:ext cx="100800" cy="1008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7654009" y="317874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7654009" y="38072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81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1" name="Ellipse 16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4" name="Ellipse 163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5" name="Ellipse 164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6" name="Ellipse 165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9" name="Ellipse 168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0" name="Ellipse 16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</p:spTree>
    <p:extLst>
      <p:ext uri="{BB962C8B-B14F-4D97-AF65-F5344CB8AC3E}">
        <p14:creationId xmlns:p14="http://schemas.microsoft.com/office/powerpoint/2010/main" val="342712698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774286" y="1698308"/>
            <a:ext cx="6259927" cy="322841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Subheadline Arial Black </a:t>
            </a:r>
          </a:p>
        </p:txBody>
      </p:sp>
      <p:sp>
        <p:nvSpPr>
          <p:cNvPr id="18" name="Ellipse 17"/>
          <p:cNvSpPr/>
          <p:nvPr userDrawn="1"/>
        </p:nvSpPr>
        <p:spPr bwMode="black">
          <a:xfrm>
            <a:off x="8128085" y="3665137"/>
            <a:ext cx="273600" cy="273852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/>
          <p:cNvSpPr/>
          <p:nvPr userDrawn="1"/>
        </p:nvSpPr>
        <p:spPr bwMode="black">
          <a:xfrm>
            <a:off x="7608324" y="4376514"/>
            <a:ext cx="83677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8178324" y="4328478"/>
            <a:ext cx="172800" cy="17430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2324100"/>
            <a:ext cx="6269525" cy="2078672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29296436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ließtext 7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Rechteck 96"/>
          <p:cNvSpPr/>
          <p:nvPr userDrawn="1"/>
        </p:nvSpPr>
        <p:spPr>
          <a:xfrm>
            <a:off x="-60960" y="-53340"/>
            <a:ext cx="9258300" cy="5250179"/>
          </a:xfrm>
          <a:prstGeom prst="rect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8" name="Gruppieren 97"/>
          <p:cNvGrpSpPr/>
          <p:nvPr userDrawn="1"/>
        </p:nvGrpSpPr>
        <p:grpSpPr>
          <a:xfrm rot="20403041">
            <a:off x="-894893" y="2056793"/>
            <a:ext cx="4846500" cy="2980845"/>
            <a:chOff x="-495300" y="2228850"/>
            <a:chExt cx="5657161" cy="3968482"/>
          </a:xfrm>
        </p:grpSpPr>
        <p:sp>
          <p:nvSpPr>
            <p:cNvPr id="99" name="Ellipse 98"/>
            <p:cNvSpPr/>
            <p:nvPr userDrawn="1"/>
          </p:nvSpPr>
          <p:spPr>
            <a:xfrm>
              <a:off x="1690874" y="2237332"/>
              <a:ext cx="3470987" cy="3960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83" name="Ellipse 82"/>
          <p:cNvSpPr/>
          <p:nvPr/>
        </p:nvSpPr>
        <p:spPr bwMode="black">
          <a:xfrm>
            <a:off x="6352936" y="4351281"/>
            <a:ext cx="133827" cy="13346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>
          <a:xfrm flipH="1">
            <a:off x="4827950" y="3442063"/>
            <a:ext cx="720000" cy="7200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6298669" y="3683136"/>
            <a:ext cx="237600" cy="23785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>
          <a:xfrm>
            <a:off x="8003313" y="4155023"/>
            <a:ext cx="525600" cy="52598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>
          <a:xfrm>
            <a:off x="8095080" y="3631063"/>
            <a:ext cx="342065" cy="34200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Fußzeilenplatzhalter 67"/>
          <p:cNvSpPr txBox="1">
            <a:spLocks/>
          </p:cNvSpPr>
          <p:nvPr userDrawn="1"/>
        </p:nvSpPr>
        <p:spPr>
          <a:xfrm>
            <a:off x="629305" y="4724889"/>
            <a:ext cx="1395060" cy="23775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6422898" y="380846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Datumsplatzhalter 12"/>
          <p:cNvSpPr txBox="1">
            <a:spLocks/>
          </p:cNvSpPr>
          <p:nvPr userDrawn="1"/>
        </p:nvSpPr>
        <p:spPr>
          <a:xfrm>
            <a:off x="6469392" y="4744595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5" name="Textfeld 64"/>
          <p:cNvSpPr txBox="1"/>
          <p:nvPr userDrawn="1"/>
        </p:nvSpPr>
        <p:spPr>
          <a:xfrm>
            <a:off x="8055851" y="4742402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1" name="Ellipse 180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2" name="Ellipse 181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3" name="Ellipse 182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4" name="Ellipse 183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7" name="Ellipse 21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8" y="1710403"/>
            <a:ext cx="6269525" cy="2707609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67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  <p:pic>
        <p:nvPicPr>
          <p:cNvPr id="77" name="Grafik 7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0" y="260586"/>
            <a:ext cx="614839" cy="614839"/>
          </a:xfrm>
          <a:prstGeom prst="rect">
            <a:avLst/>
          </a:prstGeom>
        </p:spPr>
      </p:pic>
      <p:pic>
        <p:nvPicPr>
          <p:cNvPr id="78" name="Grafik 7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109514"/>
            <a:ext cx="2190471" cy="12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5686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5187950" y="1227934"/>
            <a:ext cx="4024012" cy="3437026"/>
          </a:xfrm>
          <a:prstGeom prst="rect">
            <a:avLst/>
          </a:prstGeom>
        </p:spPr>
        <p:txBody>
          <a:bodyPr/>
          <a:lstStyle>
            <a:lvl1pPr>
              <a:defRPr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11250" y="3721107"/>
            <a:ext cx="162000" cy="161912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71400" y="3665137"/>
            <a:ext cx="27360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224" y="4376514"/>
            <a:ext cx="86052" cy="8640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/>
          <p:cNvSpPr/>
          <p:nvPr userDrawn="1"/>
        </p:nvSpPr>
        <p:spPr bwMode="black">
          <a:xfrm>
            <a:off x="869157" y="37973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/>
          <p:cNvSpPr/>
          <p:nvPr userDrawn="1"/>
        </p:nvSpPr>
        <p:spPr bwMode="black">
          <a:xfrm>
            <a:off x="869157" y="44084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2097373" y="44092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4"/>
          <p:cNvSpPr>
            <a:spLocks noGrp="1"/>
          </p:cNvSpPr>
          <p:nvPr>
            <p:ph type="body" sz="quarter" idx="16" hasCustomPrompt="1"/>
          </p:nvPr>
        </p:nvSpPr>
        <p:spPr>
          <a:xfrm>
            <a:off x="764689" y="1710403"/>
            <a:ext cx="3808900" cy="270761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Fließtext Arial Regular</a:t>
            </a:r>
          </a:p>
        </p:txBody>
      </p:sp>
      <p:sp>
        <p:nvSpPr>
          <p:cNvPr id="1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33527665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Bild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Ellipse 107"/>
          <p:cNvSpPr/>
          <p:nvPr userDrawn="1"/>
        </p:nvSpPr>
        <p:spPr bwMode="black">
          <a:xfrm>
            <a:off x="6974038" y="4354753"/>
            <a:ext cx="118025" cy="1201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22" name="Ellipse 121"/>
          <p:cNvSpPr/>
          <p:nvPr userDrawn="1"/>
        </p:nvSpPr>
        <p:spPr>
          <a:xfrm>
            <a:off x="7423786" y="4187918"/>
            <a:ext cx="452155" cy="4518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>
          <a:xfrm>
            <a:off x="7510613" y="3660900"/>
            <a:ext cx="282564" cy="282371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7459" y="1872128"/>
            <a:ext cx="2552704" cy="153776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7" name="Bildplatzhalter 6"/>
          <p:cNvSpPr>
            <a:spLocks noGrp="1"/>
          </p:cNvSpPr>
          <p:nvPr userDrawn="1">
            <p:ph type="pic" sz="quarter" idx="12"/>
          </p:nvPr>
        </p:nvSpPr>
        <p:spPr>
          <a:xfrm>
            <a:off x="-29548" y="1240622"/>
            <a:ext cx="4613275" cy="3430191"/>
          </a:xfrm>
          <a:prstGeom prst="rect">
            <a:avLst/>
          </a:prstGeom>
        </p:spPr>
        <p:txBody>
          <a:bodyPr/>
          <a:lstStyle>
            <a:lvl1pPr>
              <a:defRPr sz="28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Ellipse 33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Ellipse 34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Ellipse 28"/>
          <p:cNvSpPr/>
          <p:nvPr userDrawn="1"/>
        </p:nvSpPr>
        <p:spPr bwMode="black">
          <a:xfrm>
            <a:off x="5795339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Ellipse 38"/>
          <p:cNvSpPr/>
          <p:nvPr userDrawn="1"/>
        </p:nvSpPr>
        <p:spPr bwMode="black">
          <a:xfrm>
            <a:off x="6410993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Ellipse 39"/>
          <p:cNvSpPr/>
          <p:nvPr userDrawn="1"/>
        </p:nvSpPr>
        <p:spPr bwMode="black">
          <a:xfrm>
            <a:off x="7026970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Ellipse 40"/>
          <p:cNvSpPr/>
          <p:nvPr userDrawn="1"/>
        </p:nvSpPr>
        <p:spPr bwMode="black">
          <a:xfrm>
            <a:off x="5795015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Ellipse 41"/>
          <p:cNvSpPr/>
          <p:nvPr userDrawn="1"/>
        </p:nvSpPr>
        <p:spPr bwMode="black">
          <a:xfrm>
            <a:off x="6410993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Ellipse 42"/>
          <p:cNvSpPr/>
          <p:nvPr userDrawn="1"/>
        </p:nvSpPr>
        <p:spPr bwMode="black">
          <a:xfrm>
            <a:off x="7026970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3" name="Ellipse 52"/>
          <p:cNvSpPr/>
          <p:nvPr userDrawn="1"/>
        </p:nvSpPr>
        <p:spPr bwMode="black">
          <a:xfrm>
            <a:off x="8258081" y="379380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7642104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8258081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747349" y="1209871"/>
            <a:ext cx="623352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 Black</a:t>
            </a:r>
          </a:p>
        </p:txBody>
      </p:sp>
    </p:spTree>
    <p:extLst>
      <p:ext uri="{BB962C8B-B14F-4D97-AF65-F5344CB8AC3E}">
        <p14:creationId xmlns:p14="http://schemas.microsoft.com/office/powerpoint/2010/main" val="24904238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 für Voll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Bildplatzhalter 6"/>
          <p:cNvSpPr>
            <a:spLocks noGrp="1"/>
          </p:cNvSpPr>
          <p:nvPr>
            <p:ph type="pic" sz="quarter" idx="12"/>
          </p:nvPr>
        </p:nvSpPr>
        <p:spPr>
          <a:xfrm>
            <a:off x="-82379" y="-65902"/>
            <a:ext cx="9300519" cy="5296930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Arial Black" panose="020B0A04020102020204" pitchFamily="34" charset="0"/>
              </a:defRPr>
            </a:lvl1pPr>
          </a:lstStyle>
          <a:p>
            <a:endParaRPr lang="de-DE" dirty="0"/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Platzhalter Bild</a:t>
            </a:r>
          </a:p>
        </p:txBody>
      </p:sp>
      <p:sp>
        <p:nvSpPr>
          <p:cNvPr id="8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5099965" y="1866900"/>
            <a:ext cx="3166148" cy="204761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6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/>
              <a:t>Subline</a:t>
            </a:r>
            <a:r>
              <a:rPr lang="de-DE" dirty="0"/>
              <a:t> Arial Black</a:t>
            </a:r>
          </a:p>
        </p:txBody>
      </p:sp>
      <p:sp>
        <p:nvSpPr>
          <p:cNvPr id="20" name="Ellipse 19"/>
          <p:cNvSpPr/>
          <p:nvPr userDrawn="1"/>
        </p:nvSpPr>
        <p:spPr bwMode="black">
          <a:xfrm>
            <a:off x="1408839" y="3720019"/>
            <a:ext cx="164996" cy="16191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Ellipse 22"/>
          <p:cNvSpPr/>
          <p:nvPr userDrawn="1"/>
        </p:nvSpPr>
        <p:spPr bwMode="black">
          <a:xfrm>
            <a:off x="1966447" y="3664049"/>
            <a:ext cx="279070" cy="273852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Ellipse 23"/>
          <p:cNvSpPr/>
          <p:nvPr userDrawn="1"/>
        </p:nvSpPr>
        <p:spPr bwMode="black">
          <a:xfrm>
            <a:off x="1449603" y="4373509"/>
            <a:ext cx="84590" cy="8299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/>
          <p:cNvSpPr/>
          <p:nvPr userDrawn="1"/>
        </p:nvSpPr>
        <p:spPr bwMode="black">
          <a:xfrm>
            <a:off x="849767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Ellipse 25"/>
          <p:cNvSpPr/>
          <p:nvPr userDrawn="1"/>
        </p:nvSpPr>
        <p:spPr bwMode="black">
          <a:xfrm>
            <a:off x="1465745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Ellipse 26"/>
          <p:cNvSpPr/>
          <p:nvPr userDrawn="1"/>
        </p:nvSpPr>
        <p:spPr bwMode="black">
          <a:xfrm>
            <a:off x="2081722" y="317637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Ellipse 27"/>
          <p:cNvSpPr/>
          <p:nvPr userDrawn="1"/>
        </p:nvSpPr>
        <p:spPr bwMode="black">
          <a:xfrm>
            <a:off x="871196" y="379300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Ellipse 30"/>
          <p:cNvSpPr/>
          <p:nvPr userDrawn="1"/>
        </p:nvSpPr>
        <p:spPr bwMode="black">
          <a:xfrm>
            <a:off x="868815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Ellipse 31"/>
          <p:cNvSpPr/>
          <p:nvPr userDrawn="1"/>
        </p:nvSpPr>
        <p:spPr bwMode="black">
          <a:xfrm>
            <a:off x="1484793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Ellipse 32"/>
          <p:cNvSpPr/>
          <p:nvPr userDrawn="1"/>
        </p:nvSpPr>
        <p:spPr bwMode="black">
          <a:xfrm>
            <a:off x="2100770" y="441099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Ellipse 24"/>
          <p:cNvSpPr/>
          <p:nvPr userDrawn="1"/>
        </p:nvSpPr>
        <p:spPr bwMode="black">
          <a:xfrm>
            <a:off x="5181419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46" name="Ellipse 45"/>
          <p:cNvSpPr/>
          <p:nvPr userDrawn="1"/>
        </p:nvSpPr>
        <p:spPr bwMode="black">
          <a:xfrm>
            <a:off x="5797396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7" name="Ellipse 46"/>
          <p:cNvSpPr/>
          <p:nvPr userDrawn="1"/>
        </p:nvSpPr>
        <p:spPr bwMode="black">
          <a:xfrm>
            <a:off x="6413374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8" name="Ellipse 47"/>
          <p:cNvSpPr/>
          <p:nvPr userDrawn="1"/>
        </p:nvSpPr>
        <p:spPr bwMode="black">
          <a:xfrm>
            <a:off x="7029351" y="440861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7644485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260462" y="44094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5059680" y="1209871"/>
            <a:ext cx="3206433" cy="603690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Headline Arial</a:t>
            </a:r>
          </a:p>
        </p:txBody>
      </p:sp>
    </p:spTree>
    <p:extLst>
      <p:ext uri="{BB962C8B-B14F-4D97-AF65-F5344CB8AC3E}">
        <p14:creationId xmlns:p14="http://schemas.microsoft.com/office/powerpoint/2010/main" val="770867889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Ellipse 29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7" name="Ellipse 296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8" name="Ellipse 297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9" name="Ellipse 29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0" name="Ellipse 299"/>
          <p:cNvSpPr/>
          <p:nvPr userDrawn="1"/>
        </p:nvSpPr>
        <p:spPr bwMode="black">
          <a:xfrm>
            <a:off x="87119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1" name="Ellipse 300"/>
          <p:cNvSpPr/>
          <p:nvPr userDrawn="1"/>
        </p:nvSpPr>
        <p:spPr bwMode="black">
          <a:xfrm>
            <a:off x="1484793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2" name="Ellipse 301"/>
          <p:cNvSpPr/>
          <p:nvPr userDrawn="1"/>
        </p:nvSpPr>
        <p:spPr bwMode="black">
          <a:xfrm>
            <a:off x="2100770" y="194945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3" name="Ellipse 302"/>
          <p:cNvSpPr/>
          <p:nvPr userDrawn="1"/>
        </p:nvSpPr>
        <p:spPr bwMode="black">
          <a:xfrm>
            <a:off x="271912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4" name="Ellipse 303"/>
          <p:cNvSpPr/>
          <p:nvPr userDrawn="1"/>
        </p:nvSpPr>
        <p:spPr bwMode="black">
          <a:xfrm>
            <a:off x="3335106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5" name="Ellipse 304"/>
          <p:cNvSpPr/>
          <p:nvPr userDrawn="1"/>
        </p:nvSpPr>
        <p:spPr bwMode="black">
          <a:xfrm>
            <a:off x="395108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6" name="Ellipse 305"/>
          <p:cNvSpPr/>
          <p:nvPr userDrawn="1"/>
        </p:nvSpPr>
        <p:spPr bwMode="black">
          <a:xfrm>
            <a:off x="4567874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7" name="Ellipse 306"/>
          <p:cNvSpPr/>
          <p:nvPr userDrawn="1"/>
        </p:nvSpPr>
        <p:spPr bwMode="black">
          <a:xfrm>
            <a:off x="5181419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8" name="Ellipse 307"/>
          <p:cNvSpPr/>
          <p:nvPr userDrawn="1"/>
        </p:nvSpPr>
        <p:spPr bwMode="black">
          <a:xfrm>
            <a:off x="868815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9" name="Ellipse 308"/>
          <p:cNvSpPr/>
          <p:nvPr userDrawn="1"/>
        </p:nvSpPr>
        <p:spPr bwMode="black">
          <a:xfrm>
            <a:off x="1484793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0" name="Ellipse 309"/>
          <p:cNvSpPr/>
          <p:nvPr userDrawn="1"/>
        </p:nvSpPr>
        <p:spPr bwMode="black">
          <a:xfrm>
            <a:off x="2100770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1" name="Ellipse 310"/>
          <p:cNvSpPr/>
          <p:nvPr userDrawn="1"/>
        </p:nvSpPr>
        <p:spPr bwMode="black">
          <a:xfrm>
            <a:off x="2719129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2" name="Ellipse 311"/>
          <p:cNvSpPr/>
          <p:nvPr userDrawn="1"/>
        </p:nvSpPr>
        <p:spPr bwMode="black">
          <a:xfrm>
            <a:off x="3335106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3" name="Ellipse 312"/>
          <p:cNvSpPr/>
          <p:nvPr userDrawn="1"/>
        </p:nvSpPr>
        <p:spPr bwMode="black">
          <a:xfrm>
            <a:off x="395108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4" name="Ellipse 313"/>
          <p:cNvSpPr/>
          <p:nvPr userDrawn="1"/>
        </p:nvSpPr>
        <p:spPr bwMode="black">
          <a:xfrm>
            <a:off x="4567874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5" name="Ellipse 314"/>
          <p:cNvSpPr/>
          <p:nvPr userDrawn="1"/>
        </p:nvSpPr>
        <p:spPr bwMode="black">
          <a:xfrm>
            <a:off x="5181419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6" name="Ellipse 315"/>
          <p:cNvSpPr/>
          <p:nvPr userDrawn="1"/>
        </p:nvSpPr>
        <p:spPr bwMode="black">
          <a:xfrm>
            <a:off x="8688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7" name="Ellipse 316"/>
          <p:cNvSpPr/>
          <p:nvPr userDrawn="1"/>
        </p:nvSpPr>
        <p:spPr bwMode="black">
          <a:xfrm>
            <a:off x="14847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8" name="Ellipse 317"/>
          <p:cNvSpPr/>
          <p:nvPr userDrawn="1"/>
        </p:nvSpPr>
        <p:spPr bwMode="black">
          <a:xfrm>
            <a:off x="21007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9" name="Ellipse 318"/>
          <p:cNvSpPr/>
          <p:nvPr userDrawn="1"/>
        </p:nvSpPr>
        <p:spPr bwMode="black">
          <a:xfrm>
            <a:off x="2716748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0" name="Ellipse 319"/>
          <p:cNvSpPr/>
          <p:nvPr userDrawn="1"/>
        </p:nvSpPr>
        <p:spPr bwMode="black">
          <a:xfrm>
            <a:off x="3335106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1" name="Ellipse 320"/>
          <p:cNvSpPr/>
          <p:nvPr userDrawn="1"/>
        </p:nvSpPr>
        <p:spPr bwMode="black">
          <a:xfrm>
            <a:off x="3951084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2" name="Ellipse 321"/>
          <p:cNvSpPr/>
          <p:nvPr userDrawn="1"/>
        </p:nvSpPr>
        <p:spPr bwMode="black">
          <a:xfrm>
            <a:off x="4567874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3" name="Ellipse 322"/>
          <p:cNvSpPr/>
          <p:nvPr userDrawn="1"/>
        </p:nvSpPr>
        <p:spPr bwMode="black">
          <a:xfrm>
            <a:off x="5181419" y="317795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4" name="Ellipse 323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5" name="Ellipse 324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6" name="Ellipse 325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7" name="Ellipse 326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8" name="Ellipse 327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9" name="Ellipse 328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0" name="Ellipse 329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1" name="Ellipse 330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2" name="Ellipse 331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3" name="Ellipse 33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4" name="Ellipse 33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5" name="Ellipse 33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6" name="Ellipse 33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7" name="Ellipse 33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8" name="Ellipse 33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9" name="Ellipse 33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0" name="Ellipse 33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1" name="Ellipse 34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342" name="Ellipse 341"/>
          <p:cNvSpPr/>
          <p:nvPr userDrawn="1"/>
        </p:nvSpPr>
        <p:spPr bwMode="black">
          <a:xfrm>
            <a:off x="5795015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3" name="Ellipse 342"/>
          <p:cNvSpPr/>
          <p:nvPr userDrawn="1"/>
        </p:nvSpPr>
        <p:spPr bwMode="black">
          <a:xfrm>
            <a:off x="6410993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4" name="Ellipse 343"/>
          <p:cNvSpPr/>
          <p:nvPr userDrawn="1"/>
        </p:nvSpPr>
        <p:spPr bwMode="black">
          <a:xfrm>
            <a:off x="5795015" y="256370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5" name="Ellipse 344"/>
          <p:cNvSpPr/>
          <p:nvPr userDrawn="1"/>
        </p:nvSpPr>
        <p:spPr bwMode="black">
          <a:xfrm>
            <a:off x="6410993" y="256608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6" name="Ellipse 345"/>
          <p:cNvSpPr/>
          <p:nvPr userDrawn="1"/>
        </p:nvSpPr>
        <p:spPr bwMode="black">
          <a:xfrm>
            <a:off x="5795015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7" name="Ellipse 346"/>
          <p:cNvSpPr/>
          <p:nvPr userDrawn="1"/>
        </p:nvSpPr>
        <p:spPr bwMode="black">
          <a:xfrm>
            <a:off x="6410993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8" name="Ellipse 34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9" name="Ellipse 34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0" name="Ellipse 34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1" name="Ellipse 35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2" name="Ellipse 35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3" name="Ellipse 35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4" name="Ellipse 35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5" name="Ellipse 35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6" name="Ellipse 35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7" name="Ellipse 35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8" name="Ellipse 35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0" name="Ellipse 35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1" name="Ellipse 36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2" name="Ellipse 36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3" name="Ellipse 36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4" name="Ellipse 36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5" name="Ellipse 36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6" name="Ellipse 36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7" name="Ellipse 36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8" name="Ellipse 36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9" name="Ellipse 36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0" name="Ellipse 36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1" name="Ellipse 37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2" name="Ellipse 37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3" name="Ellipse 37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4" name="Ellipse 37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5" name="Ellipse 37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6" name="Ellipse 37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7" name="Ellipse 37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9" name="Ellipse 37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0" name="Ellipse 37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1" name="Ellipse 38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2" name="Ellipse 38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3" name="Ellipse 382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4" name="Ellipse 383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5" name="Ellipse 384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" name="Gruppieren 1"/>
          <p:cNvGrpSpPr/>
          <p:nvPr userDrawn="1"/>
        </p:nvGrpSpPr>
        <p:grpSpPr>
          <a:xfrm>
            <a:off x="864902" y="1328065"/>
            <a:ext cx="1247544" cy="13477"/>
            <a:chOff x="2250789" y="1485228"/>
            <a:chExt cx="1247544" cy="13477"/>
          </a:xfrm>
        </p:grpSpPr>
        <p:sp>
          <p:nvSpPr>
            <p:cNvPr id="94" name="Ellipse 93"/>
            <p:cNvSpPr/>
            <p:nvPr userDrawn="1"/>
          </p:nvSpPr>
          <p:spPr bwMode="black">
            <a:xfrm>
              <a:off x="3485125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5" name="Ellipse 94"/>
            <p:cNvSpPr/>
            <p:nvPr userDrawn="1"/>
          </p:nvSpPr>
          <p:spPr bwMode="black">
            <a:xfrm>
              <a:off x="225078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6" name="Ellipse 95"/>
            <p:cNvSpPr/>
            <p:nvPr userDrawn="1"/>
          </p:nvSpPr>
          <p:spPr bwMode="black">
            <a:xfrm>
              <a:off x="287152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98" name="Gruppieren 97"/>
          <p:cNvGrpSpPr/>
          <p:nvPr userDrawn="1"/>
        </p:nvGrpSpPr>
        <p:grpSpPr>
          <a:xfrm>
            <a:off x="7018051" y="713703"/>
            <a:ext cx="1247544" cy="13477"/>
            <a:chOff x="2250789" y="1485228"/>
            <a:chExt cx="1247544" cy="13477"/>
          </a:xfrm>
        </p:grpSpPr>
        <p:sp>
          <p:nvSpPr>
            <p:cNvPr id="99" name="Ellipse 98"/>
            <p:cNvSpPr/>
            <p:nvPr userDrawn="1"/>
          </p:nvSpPr>
          <p:spPr bwMode="black">
            <a:xfrm>
              <a:off x="3485125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Ellipse 99"/>
            <p:cNvSpPr/>
            <p:nvPr userDrawn="1"/>
          </p:nvSpPr>
          <p:spPr bwMode="black">
            <a:xfrm>
              <a:off x="225078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Ellipse 100"/>
            <p:cNvSpPr/>
            <p:nvPr userDrawn="1"/>
          </p:nvSpPr>
          <p:spPr bwMode="black">
            <a:xfrm>
              <a:off x="2871529" y="1485228"/>
              <a:ext cx="13208" cy="13477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78587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5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-60960" y="-99060"/>
            <a:ext cx="9334500" cy="5356860"/>
          </a:xfrm>
          <a:prstGeom prst="rect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>
          <a:xfrm flipH="1">
            <a:off x="4214494" y="-859390"/>
            <a:ext cx="5628951" cy="5626969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</a:t>
            </a:r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237915" y="4314247"/>
            <a:ext cx="201600" cy="199688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>
          <a:xfrm>
            <a:off x="3809600" y="577697"/>
            <a:ext cx="295200" cy="296070"/>
          </a:xfrm>
          <a:prstGeom prst="ellipse">
            <a:avLst/>
          </a:prstGeom>
          <a:solidFill>
            <a:srgbClr val="009B9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5" name="Grafik 16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975" y="410033"/>
            <a:ext cx="2190471" cy="1251697"/>
          </a:xfrm>
          <a:prstGeom prst="rect">
            <a:avLst/>
          </a:prstGeom>
        </p:spPr>
      </p:pic>
      <p:pic>
        <p:nvPicPr>
          <p:cNvPr id="166" name="Grafik 16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425" y="409362"/>
            <a:ext cx="1242200" cy="1242200"/>
          </a:xfrm>
          <a:prstGeom prst="rect">
            <a:avLst/>
          </a:prstGeom>
        </p:spPr>
      </p:pic>
      <p:sp>
        <p:nvSpPr>
          <p:cNvPr id="93" name="Ellipse 92"/>
          <p:cNvSpPr/>
          <p:nvPr userDrawn="1"/>
        </p:nvSpPr>
        <p:spPr bwMode="black">
          <a:xfrm>
            <a:off x="5190943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5804863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7038875" y="3177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6422898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7038875" y="380648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5806920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6422898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7038875" y="446495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>
          <a:xfrm flipH="1">
            <a:off x="5080633" y="2488236"/>
            <a:ext cx="2675658" cy="2626694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6348345" y="4349437"/>
            <a:ext cx="138051" cy="13805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>
          <a:xfrm>
            <a:off x="5533846" y="2915886"/>
            <a:ext cx="540000" cy="540181"/>
          </a:xfrm>
          <a:prstGeom prst="ellipse">
            <a:avLst/>
          </a:prstGeom>
          <a:solidFill>
            <a:srgbClr val="3341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6989746" y="3136297"/>
            <a:ext cx="85550" cy="8555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7002439" y="4387912"/>
            <a:ext cx="64570" cy="64570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6945200" y="3715051"/>
            <a:ext cx="175403" cy="17540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61" name="Gerade Verbindung 160"/>
          <p:cNvCxnSpPr/>
          <p:nvPr userDrawn="1"/>
        </p:nvCxnSpPr>
        <p:spPr>
          <a:xfrm>
            <a:off x="7031089" y="2573338"/>
            <a:ext cx="0" cy="184933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Ellipse 105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Ellipse 149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1" name="Ellipse 150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2" name="Ellipse 151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9" name="Ellipse 168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0" name="Ellipse 169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1" name="Ellipse 170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2" name="Ellipse 171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3" name="Ellipse 172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4" name="Ellipse 173"/>
          <p:cNvSpPr/>
          <p:nvPr userDrawn="1"/>
        </p:nvSpPr>
        <p:spPr bwMode="black">
          <a:xfrm>
            <a:off x="333272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5" name="Ellipse 174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6" name="Ellipse 1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7" name="Ellipse 17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8" name="Ellipse 177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79" name="Ellipse 178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0" name="Ellipse 179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5" name="Ellipse 184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6" name="Ellipse 185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7" name="Ellipse 186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8" name="Ellipse 187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9" name="Ellipse 188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0" name="Ellipse 189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1" name="Ellipse 190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2" name="Ellipse 191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3" name="Ellipse 192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4" name="Ellipse 193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5" name="Ellipse 194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6" name="Ellipse 195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7" name="Ellipse 196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8" name="Ellipse 197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9" name="Ellipse 198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0" name="Ellipse 199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1" name="Ellipse 200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2" name="Ellipse 201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3" name="Ellipse 202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4" name="Ellipse 203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5" name="Ellipse 204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6" name="Ellipse 205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7" name="Ellipse 206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8" name="Ellipse 207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0" name="Ellipse 209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1" name="Ellipse 210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2" name="Ellipse 211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3" name="Ellipse 212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4" name="Ellipse 213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5" name="Ellipse 21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6" name="Ellipse 215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9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0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21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222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solidFill>
                  <a:schemeClr val="bg1"/>
                </a:solidFill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2046059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ufzählung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400950" y="1575248"/>
            <a:ext cx="6249213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Aufzählung Headline</a:t>
            </a:r>
          </a:p>
        </p:txBody>
      </p:sp>
      <p:sp>
        <p:nvSpPr>
          <p:cNvPr id="28" name="Textplatzhalter 4"/>
          <p:cNvSpPr>
            <a:spLocks noGrp="1"/>
          </p:cNvSpPr>
          <p:nvPr>
            <p:ph type="body" sz="quarter" idx="14" hasCustomPrompt="1"/>
          </p:nvPr>
        </p:nvSpPr>
        <p:spPr>
          <a:xfrm>
            <a:off x="1408382" y="2314050"/>
            <a:ext cx="6241781" cy="2103964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285750" indent="-285750">
              <a:buFont typeface="Arial Black" panose="020B0A04020102020204" pitchFamily="34" charset="0"/>
              <a:buChar char="─"/>
              <a:defRPr sz="1800" baseline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/>
              <a:t>Aufzählungstext Arial Black</a:t>
            </a:r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  <a:p>
            <a:pPr lv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00599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3"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uppieren 97"/>
          <p:cNvGrpSpPr/>
          <p:nvPr userDrawn="1"/>
        </p:nvGrpSpPr>
        <p:grpSpPr>
          <a:xfrm rot="20403041">
            <a:off x="-878508" y="2017604"/>
            <a:ext cx="4434951" cy="2976638"/>
            <a:chOff x="-495300" y="2228850"/>
            <a:chExt cx="5804879" cy="3962873"/>
          </a:xfrm>
          <a:solidFill>
            <a:srgbClr val="D9E5EC"/>
          </a:solidFill>
        </p:grpSpPr>
        <p:sp>
          <p:nvSpPr>
            <p:cNvPr id="99" name="Ellipse 98"/>
            <p:cNvSpPr/>
            <p:nvPr userDrawn="1"/>
          </p:nvSpPr>
          <p:spPr>
            <a:xfrm>
              <a:off x="1417455" y="2231720"/>
              <a:ext cx="3892124" cy="3960003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0" name="Rechteck 99"/>
            <p:cNvSpPr/>
            <p:nvPr userDrawn="1"/>
          </p:nvSpPr>
          <p:spPr>
            <a:xfrm>
              <a:off x="-495300" y="2228850"/>
              <a:ext cx="3876675" cy="396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102" name="Fußzeilenplatzhalter 67"/>
          <p:cNvSpPr txBox="1">
            <a:spLocks/>
          </p:cNvSpPr>
          <p:nvPr userDrawn="1"/>
        </p:nvSpPr>
        <p:spPr>
          <a:xfrm>
            <a:off x="746609" y="4724889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09" name="Ellipse 208"/>
          <p:cNvSpPr/>
          <p:nvPr userDrawn="1"/>
        </p:nvSpPr>
        <p:spPr bwMode="black">
          <a:xfrm>
            <a:off x="5200467" y="446575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242" name="Ellipse 241"/>
          <p:cNvSpPr/>
          <p:nvPr userDrawn="1"/>
        </p:nvSpPr>
        <p:spPr bwMode="black">
          <a:xfrm>
            <a:off x="7663533" y="380808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13871" y="4343934"/>
            <a:ext cx="148157" cy="14815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7604089" y="3755989"/>
            <a:ext cx="92147" cy="9214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>
          <a:xfrm flipH="1">
            <a:off x="5478115" y="3478241"/>
            <a:ext cx="648396" cy="647644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</a:t>
            </a:r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664897" y="3810085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1" name="Gerade Verbindung 80"/>
          <p:cNvCxnSpPr>
            <a:endCxn id="139" idx="6"/>
          </p:cNvCxnSpPr>
          <p:nvPr userDrawn="1"/>
        </p:nvCxnSpPr>
        <p:spPr>
          <a:xfrm flipV="1">
            <a:off x="3949953" y="3799736"/>
            <a:ext cx="4321336" cy="1467"/>
          </a:xfrm>
          <a:prstGeom prst="line">
            <a:avLst/>
          </a:prstGeom>
          <a:ln w="3175">
            <a:solidFill>
              <a:srgbClr val="009B9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Ellipse 84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3" name="Ellipse 112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8" name="Ellipse 117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0" name="Ellipse 119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1" name="Ellipse 120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9" name="Ellipse 138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5" name="Ellipse 144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Ellipse 145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8" name="Ellipse 147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9" name="Ellipse 148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401473" y="2043852"/>
            <a:ext cx="5632740" cy="289322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151" name="Textplatzhalter 3"/>
          <p:cNvSpPr>
            <a:spLocks noGrp="1"/>
          </p:cNvSpPr>
          <p:nvPr>
            <p:ph type="body" sz="quarter" idx="13" hasCustomPrompt="1"/>
          </p:nvPr>
        </p:nvSpPr>
        <p:spPr>
          <a:xfrm>
            <a:off x="1399360" y="1575557"/>
            <a:ext cx="5634854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Titel Arial Black</a:t>
            </a:r>
          </a:p>
        </p:txBody>
      </p:sp>
    </p:spTree>
    <p:extLst>
      <p:ext uri="{BB962C8B-B14F-4D97-AF65-F5344CB8AC3E}">
        <p14:creationId xmlns:p14="http://schemas.microsoft.com/office/powerpoint/2010/main" val="3637287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73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74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54" name="Ellipse 53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5" name="Ellipse 54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Ellipse 55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7" name="Ellipse 56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8" name="Ellipse 57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9" name="Ellipse 58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0" name="Ellipse 59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1" name="Ellipse 60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2" name="Ellipse 61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3" name="Ellipse 62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4" name="Ellipse 63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Ellipse 64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6" name="Ellipse 65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7" name="Ellipse 66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8" name="Ellipse 67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9" name="Ellipse 68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0" name="Ellipse 69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1" name="Ellipse 70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2" name="Ellipse 71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5" name="Ellipse 74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6" name="Ellipse 75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7" name="Ellipse 76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78" name="Ellipse 77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9" name="Ellipse 78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0" name="Ellipse 79"/>
          <p:cNvSpPr/>
          <p:nvPr userDrawn="1"/>
        </p:nvSpPr>
        <p:spPr bwMode="black">
          <a:xfrm>
            <a:off x="7026970" y="194707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" name="Ellipse 80"/>
          <p:cNvSpPr/>
          <p:nvPr userDrawn="1"/>
        </p:nvSpPr>
        <p:spPr bwMode="black">
          <a:xfrm>
            <a:off x="7024589" y="256608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2" name="Ellipse 81"/>
          <p:cNvSpPr/>
          <p:nvPr userDrawn="1"/>
        </p:nvSpPr>
        <p:spPr bwMode="black">
          <a:xfrm>
            <a:off x="7026970" y="31755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3" name="Ellipse 82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4" name="Ellipse 83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5" name="Ellipse 84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6" name="Ellipse 85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7" name="Ellipse 86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8" name="Ellipse 87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9" name="Ellipse 88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0" name="Ellipse 89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1" name="Ellipse 90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2" name="Ellipse 91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3" name="Ellipse 92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4" name="Ellipse 93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5" name="Ellipse 94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6" name="Ellipse 95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7" name="Ellipse 96"/>
          <p:cNvSpPr/>
          <p:nvPr userDrawn="1"/>
        </p:nvSpPr>
        <p:spPr bwMode="black">
          <a:xfrm>
            <a:off x="7642104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8" name="Ellipse 97"/>
          <p:cNvSpPr/>
          <p:nvPr userDrawn="1"/>
        </p:nvSpPr>
        <p:spPr bwMode="black">
          <a:xfrm>
            <a:off x="7644485" y="25645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9" name="Ellipse 98"/>
          <p:cNvSpPr/>
          <p:nvPr userDrawn="1"/>
        </p:nvSpPr>
        <p:spPr bwMode="black">
          <a:xfrm>
            <a:off x="7644485" y="317636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8258081" y="194787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2" name="Ellipse 101"/>
          <p:cNvSpPr/>
          <p:nvPr userDrawn="1"/>
        </p:nvSpPr>
        <p:spPr bwMode="black">
          <a:xfrm>
            <a:off x="8257131" y="256580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3" name="Ellipse 102"/>
          <p:cNvSpPr/>
          <p:nvPr userDrawn="1"/>
        </p:nvSpPr>
        <p:spPr bwMode="black">
          <a:xfrm>
            <a:off x="8258973" y="317698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4" name="Ellipse 103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5" name="Ellipse 104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6" name="Ellipse 105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7" name="Ellipse 106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8" name="Ellipse 107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0" name="Ellipse 109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1" name="Ellipse 110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2" name="Ellipse 111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4" name="Ellipse 113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5" name="Ellipse 114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6" name="Ellipse 115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1728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Zwischenfol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Datumsplatzhalter 12"/>
          <p:cNvSpPr txBox="1">
            <a:spLocks/>
          </p:cNvSpPr>
          <p:nvPr userDrawn="1"/>
        </p:nvSpPr>
        <p:spPr>
          <a:xfrm>
            <a:off x="6739365" y="4733166"/>
            <a:ext cx="1355765" cy="22129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dirty="0"/>
          </a:p>
        </p:txBody>
      </p:sp>
      <p:sp>
        <p:nvSpPr>
          <p:cNvPr id="67" name="Ellipse 66"/>
          <p:cNvSpPr/>
          <p:nvPr userDrawn="1"/>
        </p:nvSpPr>
        <p:spPr>
          <a:xfrm flipH="1">
            <a:off x="6317250" y="4316324"/>
            <a:ext cx="205200" cy="203378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7" name="Ellipse 116"/>
          <p:cNvSpPr/>
          <p:nvPr userDrawn="1"/>
        </p:nvSpPr>
        <p:spPr>
          <a:xfrm>
            <a:off x="7214563" y="3366294"/>
            <a:ext cx="871200" cy="871538"/>
          </a:xfrm>
          <a:prstGeom prst="ellipse">
            <a:avLst/>
          </a:prstGeom>
          <a:solidFill>
            <a:srgbClr val="D9E5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6" name="Textplatzhalter 3"/>
          <p:cNvSpPr>
            <a:spLocks noGrp="1"/>
          </p:cNvSpPr>
          <p:nvPr>
            <p:ph type="body" sz="quarter" idx="10" hasCustomPrompt="1"/>
          </p:nvPr>
        </p:nvSpPr>
        <p:spPr>
          <a:xfrm>
            <a:off x="1396458" y="1832869"/>
            <a:ext cx="5637755" cy="451472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None/>
              <a:defRPr sz="2800" baseline="0">
                <a:latin typeface="Arial Black" panose="020B0A04020102020204" pitchFamily="34" charset="0"/>
              </a:defRPr>
            </a:lvl1pPr>
          </a:lstStyle>
          <a:p>
            <a:pPr lvl="0"/>
            <a:r>
              <a:rPr lang="de-DE" dirty="0"/>
              <a:t>Zwischenfolie Headline</a:t>
            </a:r>
          </a:p>
        </p:txBody>
      </p:sp>
      <p:sp>
        <p:nvSpPr>
          <p:cNvPr id="57" name="Textplatzhalt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396514" y="2305083"/>
            <a:ext cx="5637699" cy="289322"/>
          </a:xfrm>
          <a:prstGeom prst="rect">
            <a:avLst/>
          </a:prstGeom>
          <a:noFill/>
        </p:spPr>
        <p:txBody>
          <a:bodyPr>
            <a:normAutofit/>
          </a:bodyPr>
          <a:lstStyle>
            <a:lvl1pPr marL="0" indent="0">
              <a:buNone/>
              <a:defRPr sz="18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Zwischenfolie </a:t>
            </a:r>
            <a:r>
              <a:rPr lang="de-DE" dirty="0" err="1">
                <a:latin typeface="Arial" panose="020B0604020202020204" pitchFamily="34" charset="0"/>
                <a:cs typeface="Arial" panose="020B0604020202020204" pitchFamily="34" charset="0"/>
              </a:rPr>
              <a:t>Subtitel</a:t>
            </a:r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 Arial Regular</a:t>
            </a:r>
            <a:endParaRPr lang="de-DE" dirty="0"/>
          </a:p>
        </p:txBody>
      </p:sp>
      <p:sp>
        <p:nvSpPr>
          <p:cNvPr id="100" name="Ellipse 99"/>
          <p:cNvSpPr/>
          <p:nvPr userDrawn="1"/>
        </p:nvSpPr>
        <p:spPr bwMode="black">
          <a:xfrm>
            <a:off x="3332725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1" name="Ellipse 100"/>
          <p:cNvSpPr/>
          <p:nvPr userDrawn="1"/>
        </p:nvSpPr>
        <p:spPr bwMode="black">
          <a:xfrm>
            <a:off x="3948703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9" name="Ellipse 108"/>
          <p:cNvSpPr/>
          <p:nvPr userDrawn="1"/>
        </p:nvSpPr>
        <p:spPr bwMode="black">
          <a:xfrm>
            <a:off x="4565493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9" name="Ellipse 118"/>
          <p:cNvSpPr/>
          <p:nvPr userDrawn="1"/>
        </p:nvSpPr>
        <p:spPr bwMode="black">
          <a:xfrm>
            <a:off x="5181346" y="13319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2" name="Ellipse 121"/>
          <p:cNvSpPr/>
          <p:nvPr userDrawn="1"/>
        </p:nvSpPr>
        <p:spPr bwMode="black">
          <a:xfrm>
            <a:off x="87119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3" name="Ellipse 122"/>
          <p:cNvSpPr/>
          <p:nvPr userDrawn="1"/>
        </p:nvSpPr>
        <p:spPr bwMode="black">
          <a:xfrm>
            <a:off x="14847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4" name="Ellipse 123"/>
          <p:cNvSpPr/>
          <p:nvPr userDrawn="1"/>
        </p:nvSpPr>
        <p:spPr bwMode="black">
          <a:xfrm>
            <a:off x="21007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5" name="Ellipse 124"/>
          <p:cNvSpPr/>
          <p:nvPr userDrawn="1"/>
        </p:nvSpPr>
        <p:spPr bwMode="black">
          <a:xfrm>
            <a:off x="272151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6" name="Ellipse 125"/>
          <p:cNvSpPr/>
          <p:nvPr userDrawn="1"/>
        </p:nvSpPr>
        <p:spPr bwMode="black">
          <a:xfrm>
            <a:off x="3335106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7" name="Ellipse 126"/>
          <p:cNvSpPr/>
          <p:nvPr userDrawn="1"/>
        </p:nvSpPr>
        <p:spPr bwMode="black">
          <a:xfrm>
            <a:off x="395108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8" name="Ellipse 127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9" name="Ellipse 128"/>
          <p:cNvSpPr/>
          <p:nvPr userDrawn="1"/>
        </p:nvSpPr>
        <p:spPr bwMode="black">
          <a:xfrm>
            <a:off x="4567874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0" name="Ellipse 129"/>
          <p:cNvSpPr/>
          <p:nvPr userDrawn="1"/>
        </p:nvSpPr>
        <p:spPr bwMode="black">
          <a:xfrm>
            <a:off x="5181419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1" name="Ellipse 130"/>
          <p:cNvSpPr/>
          <p:nvPr userDrawn="1"/>
        </p:nvSpPr>
        <p:spPr bwMode="black">
          <a:xfrm>
            <a:off x="8688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2" name="Ellipse 131"/>
          <p:cNvSpPr/>
          <p:nvPr userDrawn="1"/>
        </p:nvSpPr>
        <p:spPr bwMode="black">
          <a:xfrm>
            <a:off x="14847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3" name="Ellipse 132"/>
          <p:cNvSpPr/>
          <p:nvPr userDrawn="1"/>
        </p:nvSpPr>
        <p:spPr bwMode="black">
          <a:xfrm>
            <a:off x="21007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4" name="Ellipse 133"/>
          <p:cNvSpPr/>
          <p:nvPr userDrawn="1"/>
        </p:nvSpPr>
        <p:spPr bwMode="black">
          <a:xfrm>
            <a:off x="271912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5" name="Ellipse 134"/>
          <p:cNvSpPr/>
          <p:nvPr userDrawn="1"/>
        </p:nvSpPr>
        <p:spPr bwMode="black">
          <a:xfrm>
            <a:off x="3335106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6" name="Ellipse 135"/>
          <p:cNvSpPr/>
          <p:nvPr userDrawn="1"/>
        </p:nvSpPr>
        <p:spPr bwMode="black">
          <a:xfrm>
            <a:off x="395108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7" name="Ellipse 136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8" name="Ellipse 137"/>
          <p:cNvSpPr/>
          <p:nvPr userDrawn="1"/>
        </p:nvSpPr>
        <p:spPr bwMode="black">
          <a:xfrm>
            <a:off x="4567874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9" name="Ellipse 138"/>
          <p:cNvSpPr/>
          <p:nvPr userDrawn="1"/>
        </p:nvSpPr>
        <p:spPr bwMode="black">
          <a:xfrm>
            <a:off x="5181419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/>
              <a:t>         </a:t>
            </a:r>
          </a:p>
        </p:txBody>
      </p:sp>
      <p:sp>
        <p:nvSpPr>
          <p:cNvPr id="140" name="Ellipse 139"/>
          <p:cNvSpPr/>
          <p:nvPr userDrawn="1"/>
        </p:nvSpPr>
        <p:spPr bwMode="black">
          <a:xfrm>
            <a:off x="5795339" y="37969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1" name="Ellipse 140"/>
          <p:cNvSpPr/>
          <p:nvPr userDrawn="1"/>
        </p:nvSpPr>
        <p:spPr bwMode="black">
          <a:xfrm>
            <a:off x="7024589" y="133044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2" name="Ellipse 141"/>
          <p:cNvSpPr/>
          <p:nvPr userDrawn="1"/>
        </p:nvSpPr>
        <p:spPr bwMode="black">
          <a:xfrm>
            <a:off x="6410993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3" name="Ellipse 142"/>
          <p:cNvSpPr/>
          <p:nvPr userDrawn="1"/>
        </p:nvSpPr>
        <p:spPr bwMode="black">
          <a:xfrm>
            <a:off x="7026970" y="379458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4" name="Ellipse 143"/>
          <p:cNvSpPr/>
          <p:nvPr userDrawn="1"/>
        </p:nvSpPr>
        <p:spPr bwMode="black">
          <a:xfrm>
            <a:off x="5795015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5" name="Ellipse 144"/>
          <p:cNvSpPr/>
          <p:nvPr userDrawn="1"/>
        </p:nvSpPr>
        <p:spPr bwMode="black">
          <a:xfrm>
            <a:off x="6410993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6" name="Ellipse 145"/>
          <p:cNvSpPr/>
          <p:nvPr userDrawn="1"/>
        </p:nvSpPr>
        <p:spPr bwMode="black">
          <a:xfrm>
            <a:off x="7026970" y="4407810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7" name="Ellipse 146"/>
          <p:cNvSpPr/>
          <p:nvPr userDrawn="1"/>
        </p:nvSpPr>
        <p:spPr bwMode="black">
          <a:xfrm>
            <a:off x="2100770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8" name="Ellipse 147"/>
          <p:cNvSpPr/>
          <p:nvPr userDrawn="1"/>
        </p:nvSpPr>
        <p:spPr bwMode="black">
          <a:xfrm>
            <a:off x="209838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9" name="Ellipse 148"/>
          <p:cNvSpPr/>
          <p:nvPr userDrawn="1"/>
        </p:nvSpPr>
        <p:spPr bwMode="black">
          <a:xfrm>
            <a:off x="2719129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0" name="Ellipse 149"/>
          <p:cNvSpPr/>
          <p:nvPr userDrawn="1"/>
        </p:nvSpPr>
        <p:spPr bwMode="black">
          <a:xfrm>
            <a:off x="2719129" y="718579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1" name="Ellipse 150"/>
          <p:cNvSpPr/>
          <p:nvPr userDrawn="1"/>
        </p:nvSpPr>
        <p:spPr bwMode="black">
          <a:xfrm>
            <a:off x="3335106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2" name="Ellipse 151"/>
          <p:cNvSpPr/>
          <p:nvPr userDrawn="1"/>
        </p:nvSpPr>
        <p:spPr bwMode="black">
          <a:xfrm>
            <a:off x="5181419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3" name="Ellipse 152"/>
          <p:cNvSpPr/>
          <p:nvPr userDrawn="1"/>
        </p:nvSpPr>
        <p:spPr bwMode="black">
          <a:xfrm>
            <a:off x="3951084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4" name="Ellipse 153"/>
          <p:cNvSpPr/>
          <p:nvPr userDrawn="1"/>
        </p:nvSpPr>
        <p:spPr bwMode="black">
          <a:xfrm>
            <a:off x="4565441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5" name="Ellipse 154"/>
          <p:cNvSpPr/>
          <p:nvPr userDrawn="1"/>
        </p:nvSpPr>
        <p:spPr bwMode="black">
          <a:xfrm>
            <a:off x="7642104" y="133124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6" name="Ellipse 155"/>
          <p:cNvSpPr/>
          <p:nvPr userDrawn="1"/>
        </p:nvSpPr>
        <p:spPr bwMode="black">
          <a:xfrm>
            <a:off x="8255286" y="133311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7" name="Ellipse 156"/>
          <p:cNvSpPr/>
          <p:nvPr userDrawn="1"/>
        </p:nvSpPr>
        <p:spPr bwMode="black">
          <a:xfrm>
            <a:off x="7642104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8" name="Ellipse 157"/>
          <p:cNvSpPr/>
          <p:nvPr userDrawn="1"/>
        </p:nvSpPr>
        <p:spPr bwMode="black">
          <a:xfrm>
            <a:off x="8258081" y="3792997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9" name="Ellipse 158"/>
          <p:cNvSpPr/>
          <p:nvPr userDrawn="1"/>
        </p:nvSpPr>
        <p:spPr bwMode="black">
          <a:xfrm>
            <a:off x="7642104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0" name="Ellipse 159"/>
          <p:cNvSpPr/>
          <p:nvPr userDrawn="1"/>
        </p:nvSpPr>
        <p:spPr bwMode="black">
          <a:xfrm>
            <a:off x="8258081" y="4410986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1" name="Ellipse 160"/>
          <p:cNvSpPr/>
          <p:nvPr userDrawn="1"/>
        </p:nvSpPr>
        <p:spPr bwMode="black">
          <a:xfrm>
            <a:off x="2097624" y="133282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2" name="Ellipse 161"/>
          <p:cNvSpPr/>
          <p:nvPr userDrawn="1"/>
        </p:nvSpPr>
        <p:spPr bwMode="black">
          <a:xfrm>
            <a:off x="2100005" y="716198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3" name="Ellipse 162"/>
          <p:cNvSpPr/>
          <p:nvPr userDrawn="1"/>
        </p:nvSpPr>
        <p:spPr bwMode="black">
          <a:xfrm>
            <a:off x="6408610" y="71846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4" name="Ellipse 163"/>
          <p:cNvSpPr/>
          <p:nvPr userDrawn="1"/>
        </p:nvSpPr>
        <p:spPr bwMode="black">
          <a:xfrm>
            <a:off x="6410991" y="1330331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5" name="Ellipse 164"/>
          <p:cNvSpPr/>
          <p:nvPr userDrawn="1"/>
        </p:nvSpPr>
        <p:spPr bwMode="black">
          <a:xfrm>
            <a:off x="5794247" y="716084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6" name="Ellipse 165"/>
          <p:cNvSpPr/>
          <p:nvPr userDrawn="1"/>
        </p:nvSpPr>
        <p:spPr bwMode="black">
          <a:xfrm>
            <a:off x="5796628" y="133271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7" name="Ellipse 166"/>
          <p:cNvSpPr/>
          <p:nvPr userDrawn="1"/>
        </p:nvSpPr>
        <p:spPr bwMode="black">
          <a:xfrm>
            <a:off x="868077" y="716992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8" name="Ellipse 167"/>
          <p:cNvSpPr/>
          <p:nvPr userDrawn="1"/>
        </p:nvSpPr>
        <p:spPr bwMode="black">
          <a:xfrm>
            <a:off x="1481674" y="719373"/>
            <a:ext cx="13208" cy="1347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39443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9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6" Type="http://schemas.openxmlformats.org/officeDocument/2006/relationships/slideLayout" Target="../slideLayouts/slideLayout22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16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2.xml"/><Relationship Id="rId13" Type="http://schemas.openxmlformats.org/officeDocument/2006/relationships/image" Target="../media/image9.png"/><Relationship Id="rId3" Type="http://schemas.openxmlformats.org/officeDocument/2006/relationships/slideLayout" Target="../slideLayouts/slideLayout37.xml"/><Relationship Id="rId7" Type="http://schemas.openxmlformats.org/officeDocument/2006/relationships/slideLayout" Target="../slideLayouts/slideLayout41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Relationship Id="rId6" Type="http://schemas.openxmlformats.org/officeDocument/2006/relationships/slideLayout" Target="../slideLayouts/slideLayout40.xml"/><Relationship Id="rId11" Type="http://schemas.openxmlformats.org/officeDocument/2006/relationships/slideLayout" Target="../slideLayouts/slideLayout45.xml"/><Relationship Id="rId5" Type="http://schemas.openxmlformats.org/officeDocument/2006/relationships/slideLayout" Target="../slideLayouts/slideLayout39.xml"/><Relationship Id="rId10" Type="http://schemas.openxmlformats.org/officeDocument/2006/relationships/slideLayout" Target="../slideLayouts/slideLayout44.xml"/><Relationship Id="rId4" Type="http://schemas.openxmlformats.org/officeDocument/2006/relationships/slideLayout" Target="../slideLayouts/slideLayout38.xml"/><Relationship Id="rId9" Type="http://schemas.openxmlformats.org/officeDocument/2006/relationships/slideLayout" Target="../slideLayouts/slideLayout4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0078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24" r:id="rId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2" name="Textfeld 1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Grafik 17"/>
          <p:cNvPicPr>
            <a:picLocks noChangeAspect="1"/>
          </p:cNvPicPr>
          <p:nvPr userDrawn="1"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412408"/>
            <a:ext cx="2190471" cy="1251698"/>
          </a:xfrm>
          <a:prstGeom prst="rect">
            <a:avLst/>
          </a:prstGeom>
        </p:spPr>
      </p:pic>
      <p:pic>
        <p:nvPicPr>
          <p:cNvPr id="19" name="Grafik 18"/>
          <p:cNvPicPr>
            <a:picLocks noChangeAspect="1"/>
          </p:cNvPicPr>
          <p:nvPr userDrawn="1"/>
        </p:nvPicPr>
        <p:blipFill>
          <a:blip r:embed="rId1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215" y="409362"/>
            <a:ext cx="1242200" cy="124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13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49" r:id="rId2"/>
    <p:sldLayoutId id="2147483700" r:id="rId3"/>
    <p:sldLayoutId id="2147483698" r:id="rId4"/>
    <p:sldLayoutId id="2147483692" r:id="rId5"/>
    <p:sldLayoutId id="2147483699" r:id="rId6"/>
    <p:sldLayoutId id="2147483659" r:id="rId7"/>
    <p:sldLayoutId id="2147483701" r:id="rId8"/>
    <p:sldLayoutId id="2147483705" r:id="rId9"/>
    <p:sldLayoutId id="2147483658" r:id="rId10"/>
    <p:sldLayoutId id="2147483673" r:id="rId11"/>
    <p:sldLayoutId id="2147483674" r:id="rId12"/>
    <p:sldLayoutId id="2147483652" r:id="rId13"/>
    <p:sldLayoutId id="2147483661" r:id="rId14"/>
    <p:sldLayoutId id="2147483660" r:id="rId15"/>
    <p:sldLayoutId id="2147483657" r:id="rId16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57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91" r:id="rId2"/>
    <p:sldLayoutId id="2147483702" r:id="rId3"/>
    <p:sldLayoutId id="2147483693" r:id="rId4"/>
    <p:sldLayoutId id="2147483703" r:id="rId5"/>
    <p:sldLayoutId id="2147483675" r:id="rId6"/>
    <p:sldLayoutId id="2147483667" r:id="rId7"/>
    <p:sldLayoutId id="2147483664" r:id="rId8"/>
    <p:sldLayoutId id="2147483670" r:id="rId9"/>
    <p:sldLayoutId id="2147483704" r:id="rId10"/>
    <p:sldLayoutId id="2147483666" r:id="rId11"/>
    <p:sldLayoutId id="2147483725" r:id="rId12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12"/>
          <p:cNvSpPr txBox="1">
            <a:spLocks/>
          </p:cNvSpPr>
          <p:nvPr userDrawn="1"/>
        </p:nvSpPr>
        <p:spPr>
          <a:xfrm>
            <a:off x="6932742" y="4651474"/>
            <a:ext cx="831017" cy="203000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45E4C1-F56E-4B29-9002-9A8A417D2472}" type="datetimeFigureOut">
              <a:rPr lang="de-DE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11.01.2022</a:t>
            </a:fld>
            <a:endParaRPr lang="de-D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Fußzeilenplatzhalter 67"/>
          <p:cNvSpPr txBox="1">
            <a:spLocks/>
          </p:cNvSpPr>
          <p:nvPr userDrawn="1"/>
        </p:nvSpPr>
        <p:spPr>
          <a:xfrm>
            <a:off x="778534" y="4630131"/>
            <a:ext cx="1395060" cy="237759"/>
          </a:xfrm>
          <a:prstGeom prst="rect">
            <a:avLst/>
          </a:prstGeom>
          <a:noFill/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marL="0" algn="l" defTabSz="914400" rtl="0" eaLnBrk="1" latinLnBrk="0" hangingPunct="1">
              <a:defRPr sz="800" kern="1200">
                <a:solidFill>
                  <a:schemeClr val="tx1"/>
                </a:solidFill>
                <a:latin typeface="Swis721 Lt BT" panose="020B0403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latin typeface="Arial" panose="020B0604020202020204" pitchFamily="34" charset="0"/>
                <a:cs typeface="Arial" panose="020B0604020202020204" pitchFamily="34" charset="0"/>
              </a:rPr>
              <a:t>Hochschule Konstanz</a:t>
            </a:r>
          </a:p>
        </p:txBody>
      </p:sp>
      <p:sp>
        <p:nvSpPr>
          <p:cNvPr id="10" name="Textfeld 9"/>
          <p:cNvSpPr txBox="1"/>
          <p:nvPr userDrawn="1"/>
        </p:nvSpPr>
        <p:spPr>
          <a:xfrm>
            <a:off x="8133134" y="4642138"/>
            <a:ext cx="79889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76058C9-C277-4D00-AB9B-CEA8DB2C032E}" type="slidenum">
              <a:rPr lang="de-DE" sz="800" smtClean="0">
                <a:latin typeface="Arial" panose="020B0604020202020204" pitchFamily="34" charset="0"/>
                <a:cs typeface="Arial" panose="020B0604020202020204" pitchFamily="34" charset="0"/>
              </a:rPr>
              <a:t>‹Nr.›</a:t>
            </a:fld>
            <a:endParaRPr lang="de-DE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390" y="260586"/>
            <a:ext cx="614839" cy="614839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0010" y="109514"/>
            <a:ext cx="2190471" cy="125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2916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4" r:id="rId2"/>
    <p:sldLayoutId id="2147483715" r:id="rId3"/>
    <p:sldLayoutId id="2147483716" r:id="rId4"/>
    <p:sldLayoutId id="2147483717" r:id="rId5"/>
    <p:sldLayoutId id="2147483718" r:id="rId6"/>
    <p:sldLayoutId id="2147483719" r:id="rId7"/>
    <p:sldLayoutId id="2147483720" r:id="rId8"/>
    <p:sldLayoutId id="2147483721" r:id="rId9"/>
    <p:sldLayoutId id="2147483722" r:id="rId10"/>
    <p:sldLayoutId id="2147483723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1"/>
          </p:nvPr>
        </p:nvSpPr>
        <p:spPr>
          <a:xfrm>
            <a:off x="1399360" y="2571750"/>
            <a:ext cx="5632740" cy="289322"/>
          </a:xfrm>
        </p:spPr>
        <p:txBody>
          <a:bodyPr>
            <a:normAutofit fontScale="85000" lnSpcReduction="20000"/>
          </a:bodyPr>
          <a:lstStyle/>
          <a:p>
            <a:r>
              <a:rPr lang="de-DE" dirty="0"/>
              <a:t>Vertiefung Messtechnik MME</a:t>
            </a:r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-1" y="1575556"/>
            <a:ext cx="8262257" cy="1310849"/>
          </a:xfrm>
        </p:spPr>
        <p:txBody>
          <a:bodyPr/>
          <a:lstStyle/>
          <a:p>
            <a:pPr algn="ctr"/>
            <a:r>
              <a:rPr lang="de-DE" dirty="0" err="1"/>
              <a:t>Homelab</a:t>
            </a:r>
            <a:r>
              <a:rPr lang="de-DE" dirty="0"/>
              <a:t> Echolot</a:t>
            </a:r>
            <a:br>
              <a:rPr lang="de-DE" dirty="0"/>
            </a:br>
            <a:r>
              <a:rPr lang="de-DE" dirty="0"/>
              <a:t>„in der Kürze liegt die Würze“</a:t>
            </a:r>
          </a:p>
        </p:txBody>
      </p:sp>
      <p:sp>
        <p:nvSpPr>
          <p:cNvPr id="2" name="Textfeld 1">
            <a:extLst>
              <a:ext uri="{FF2B5EF4-FFF2-40B4-BE49-F238E27FC236}">
                <a16:creationId xmlns:a16="http://schemas.microsoft.com/office/drawing/2014/main" id="{D275C215-6F74-4276-9E21-31CFF0416D66}"/>
              </a:ext>
            </a:extLst>
          </p:cNvPr>
          <p:cNvSpPr txBox="1"/>
          <p:nvPr/>
        </p:nvSpPr>
        <p:spPr>
          <a:xfrm>
            <a:off x="1399360" y="3299352"/>
            <a:ext cx="25410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1025"/>
            <a:r>
              <a:rPr lang="de-DE" sz="1200" dirty="0"/>
              <a:t>Milan Kaiser	294990</a:t>
            </a:r>
            <a:br>
              <a:rPr lang="de-DE" sz="1200" dirty="0"/>
            </a:br>
            <a:r>
              <a:rPr lang="de-DE" sz="1200" dirty="0"/>
              <a:t>Daniel Spallek	302422</a:t>
            </a:r>
          </a:p>
        </p:txBody>
      </p:sp>
    </p:spTree>
    <p:extLst>
      <p:ext uri="{BB962C8B-B14F-4D97-AF65-F5344CB8AC3E}">
        <p14:creationId xmlns:p14="http://schemas.microsoft.com/office/powerpoint/2010/main" val="3180470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Simulation – Signalerzeugung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F5E8ECB-E497-4FDF-B584-0A09D8EE208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87" t="3083" r="8056" b="2551"/>
          <a:stretch/>
        </p:blipFill>
        <p:spPr bwMode="auto">
          <a:xfrm>
            <a:off x="760205" y="1174075"/>
            <a:ext cx="7057915" cy="396942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249716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Simulation – Auswertung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3FFEFBC-C789-4560-85E1-80AB4C007C9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5" t="2749" r="7901" b="1896"/>
          <a:stretch/>
        </p:blipFill>
        <p:spPr bwMode="auto">
          <a:xfrm>
            <a:off x="760205" y="1032177"/>
            <a:ext cx="7050295" cy="404908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393610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Messung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Durchführung &amp; Auswertung</a:t>
            </a:r>
          </a:p>
        </p:txBody>
      </p:sp>
    </p:spTree>
    <p:extLst>
      <p:ext uri="{BB962C8B-B14F-4D97-AF65-F5344CB8AC3E}">
        <p14:creationId xmlns:p14="http://schemas.microsoft.com/office/powerpoint/2010/main" val="3641566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Durchführung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95BF75B-264B-4FEB-A6DA-A8A46B2F5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8" y="1282700"/>
            <a:ext cx="3970867" cy="2978150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2230C4E4-EC51-446B-B25A-EACC2FF637B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0317" y="1282700"/>
            <a:ext cx="3970867" cy="2978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43649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Auswertung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1EDE3513-A32F-419A-AF3B-F0ECCDE743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39" t="3479" r="8314" b="1679"/>
          <a:stretch/>
        </p:blipFill>
        <p:spPr>
          <a:xfrm>
            <a:off x="628650" y="1174806"/>
            <a:ext cx="6959600" cy="3939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4978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Auswertung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20A54191-2C87-4AF7-BC77-C36B893882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49" r="8710"/>
          <a:stretch/>
        </p:blipFill>
        <p:spPr>
          <a:xfrm>
            <a:off x="877888" y="1068427"/>
            <a:ext cx="6811962" cy="4075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217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Auswertung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99F63D9-08E5-4D5C-8934-216D78542366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6" t="3885" r="9046" b="2891"/>
          <a:stretch/>
        </p:blipFill>
        <p:spPr bwMode="auto">
          <a:xfrm>
            <a:off x="766735" y="1032178"/>
            <a:ext cx="6893177" cy="397278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5538837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Auswertung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52F4897D-C72E-4451-B4FD-6B3D307AA0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25" t="3340" r="8889" b="3202"/>
          <a:stretch/>
        </p:blipFill>
        <p:spPr>
          <a:xfrm>
            <a:off x="760204" y="1077894"/>
            <a:ext cx="6916946" cy="394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37424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Messung – Auswertung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98B518A-966C-480B-B49B-A1942BADB4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77" t="2877" r="7084"/>
          <a:stretch/>
        </p:blipFill>
        <p:spPr>
          <a:xfrm>
            <a:off x="814388" y="1130300"/>
            <a:ext cx="6710362" cy="395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4398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04816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Gliederung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  <a:p>
            <a:r>
              <a:rPr lang="de-DE" dirty="0"/>
              <a:t>Simulation</a:t>
            </a:r>
          </a:p>
          <a:p>
            <a:r>
              <a:rPr lang="de-DE" dirty="0"/>
              <a:t>Messung</a:t>
            </a:r>
          </a:p>
          <a:p>
            <a:r>
              <a:rPr lang="de-DE" dirty="0"/>
              <a:t>Fazit</a:t>
            </a:r>
          </a:p>
        </p:txBody>
      </p:sp>
    </p:spTree>
    <p:extLst>
      <p:ext uri="{BB962C8B-B14F-4D97-AF65-F5344CB8AC3E}">
        <p14:creationId xmlns:p14="http://schemas.microsoft.com/office/powerpoint/2010/main" val="6502192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Fazit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>
          <a:xfrm>
            <a:off x="764688" y="1252362"/>
            <a:ext cx="7079558" cy="1804348"/>
          </a:xfrm>
        </p:spPr>
        <p:txBody>
          <a:bodyPr/>
          <a:lstStyle/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Messung insgesamt ungenau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Schlechte Abstandsbestimmung möglich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Ein Problem vermutlich das sehr kurze Tonsegment</a:t>
            </a:r>
            <a:br>
              <a:rPr lang="de-DE" dirty="0">
                <a:latin typeface="+mn-lt"/>
              </a:rPr>
            </a:br>
            <a:r>
              <a:rPr lang="de-DE" dirty="0">
                <a:latin typeface="+mn-lt"/>
              </a:rPr>
              <a:t>in Kombination mit großer </a:t>
            </a:r>
            <a:r>
              <a:rPr lang="de-DE" dirty="0" err="1">
                <a:latin typeface="+mn-lt"/>
              </a:rPr>
              <a:t>Freuqenzspannweite</a:t>
            </a:r>
            <a:r>
              <a:rPr lang="de-DE" dirty="0">
                <a:latin typeface="+mn-lt"/>
              </a:rPr>
              <a:t> im </a:t>
            </a:r>
            <a:r>
              <a:rPr lang="de-DE" dirty="0" err="1">
                <a:latin typeface="+mn-lt"/>
              </a:rPr>
              <a:t>Frequenzsweep</a:t>
            </a:r>
            <a:r>
              <a:rPr lang="de-DE" dirty="0">
                <a:latin typeface="+mn-lt"/>
              </a:rPr>
              <a:t>  </a:t>
            </a:r>
          </a:p>
          <a:p>
            <a:pPr marL="1028700" lvl="1">
              <a:buFont typeface="Wingdings" panose="05000000000000000000" pitchFamily="2" charset="2"/>
              <a:buChar char="Ø"/>
            </a:pPr>
            <a:r>
              <a:rPr lang="de-DE" sz="1600" dirty="0">
                <a:latin typeface="+mn-lt"/>
              </a:rPr>
              <a:t>Dadurch keine vollen Schwingungen mit einer Frequenz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4884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für Ihre Aufmerksamkeit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Vielen Dank</a:t>
            </a:r>
          </a:p>
        </p:txBody>
      </p:sp>
    </p:spTree>
    <p:extLst>
      <p:ext uri="{BB962C8B-B14F-4D97-AF65-F5344CB8AC3E}">
        <p14:creationId xmlns:p14="http://schemas.microsoft.com/office/powerpoint/2010/main" val="3097008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Planung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Messstrategie &amp; Parameter</a:t>
            </a:r>
          </a:p>
        </p:txBody>
      </p:sp>
    </p:spTree>
    <p:extLst>
      <p:ext uri="{BB962C8B-B14F-4D97-AF65-F5344CB8AC3E}">
        <p14:creationId xmlns:p14="http://schemas.microsoft.com/office/powerpoint/2010/main" val="1531084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Planung – Messstrategie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>
          <a:xfrm>
            <a:off x="764688" y="1252361"/>
            <a:ext cx="7079558" cy="3165651"/>
          </a:xfrm>
        </p:spPr>
        <p:txBody>
          <a:bodyPr lIns="91440" tIns="45720" rIns="91440" bIns="45720" anchor="t">
            <a:normAutofit/>
          </a:bodyPr>
          <a:lstStyle/>
          <a:p>
            <a:r>
              <a:rPr lang="de-DE" dirty="0"/>
              <a:t>„In der Kürze liegt die Würze“: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0" i="0" u="none" strike="noStrike" baseline="0" dirty="0">
                <a:latin typeface="+mn-lt"/>
              </a:rPr>
              <a:t>Wenn Echo zurückkommt, soll Lautsprecher aus sein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b="0" i="0" u="none" strike="noStrike" baseline="0" dirty="0" err="1">
                <a:latin typeface="+mn-lt"/>
              </a:rPr>
              <a:t>Tonlänge</a:t>
            </a:r>
            <a:r>
              <a:rPr lang="de-DE" b="0" i="0" u="none" strike="noStrike" baseline="0" dirty="0">
                <a:latin typeface="+mn-lt"/>
              </a:rPr>
              <a:t> somit kürzer als</a:t>
            </a:r>
            <a:r>
              <a:rPr lang="de-DE" dirty="0">
                <a:latin typeface="+mn-lt"/>
              </a:rPr>
              <a:t> minimale Echolaufzeit</a:t>
            </a:r>
            <a:endParaRPr lang="de-DE" b="0" i="0" u="none" strike="noStrike" baseline="0" dirty="0">
              <a:latin typeface="+mn-lt"/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  <a:cs typeface="Arial"/>
              </a:rPr>
              <a:t>Messbare Distanz zwischen 1 m und 20 m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Ton als </a:t>
            </a:r>
            <a:r>
              <a:rPr lang="de-DE" dirty="0" err="1">
                <a:latin typeface="+mn-lt"/>
              </a:rPr>
              <a:t>Frequenzsweep</a:t>
            </a:r>
            <a:r>
              <a:rPr lang="de-DE" dirty="0">
                <a:latin typeface="+mn-lt"/>
              </a:rPr>
              <a:t> von 200 Hz bis 10 kHz</a:t>
            </a:r>
          </a:p>
          <a:p>
            <a:pPr marL="285750" indent="-285750">
              <a:buFontTx/>
              <a:buChar char="-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8162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DE" dirty="0"/>
              <a:t>Planung - Parameter</a:t>
            </a:r>
          </a:p>
        </p:txBody>
      </p:sp>
      <p:graphicFrame>
        <p:nvGraphicFramePr>
          <p:cNvPr id="5" name="Tabelle 4">
            <a:extLst>
              <a:ext uri="{FF2B5EF4-FFF2-40B4-BE49-F238E27FC236}">
                <a16:creationId xmlns:a16="http://schemas.microsoft.com/office/drawing/2014/main" id="{8EE556D0-DB79-4BC3-BA51-8B4D767988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8517591"/>
              </p:ext>
            </p:extLst>
          </p:nvPr>
        </p:nvGraphicFramePr>
        <p:xfrm>
          <a:off x="760205" y="1255438"/>
          <a:ext cx="6607246" cy="240216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303623">
                  <a:extLst>
                    <a:ext uri="{9D8B030D-6E8A-4147-A177-3AD203B41FA5}">
                      <a16:colId xmlns:a16="http://schemas.microsoft.com/office/drawing/2014/main" val="2860987760"/>
                    </a:ext>
                  </a:extLst>
                </a:gridCol>
                <a:gridCol w="3303623">
                  <a:extLst>
                    <a:ext uri="{9D8B030D-6E8A-4147-A177-3AD203B41FA5}">
                      <a16:colId xmlns:a16="http://schemas.microsoft.com/office/drawing/2014/main" val="1834890718"/>
                    </a:ext>
                  </a:extLst>
                </a:gridCol>
              </a:tblGrid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Parameter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Wert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1091572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Schallgeschwindigkeit c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343 m/s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39131030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minimal zu messender Abstand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1 m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04680974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maximal zu messender Abstand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20 m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553515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Startfrequenz Lautsprecherton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200 Hz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49318489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Endfrequenz Lautsprecherton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10 kHz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67787508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Samplerate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>
                          <a:effectLst/>
                        </a:rPr>
                        <a:t>48000 Samples/s</a:t>
                      </a:r>
                      <a:endParaRPr lang="de-DE" sz="120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86932735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 err="1">
                          <a:effectLst/>
                        </a:rPr>
                        <a:t>Tonlänge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2*minimaler Abstand/c = 5,8 </a:t>
                      </a:r>
                      <a:r>
                        <a:rPr lang="de-DE" sz="1200" dirty="0" err="1">
                          <a:effectLst/>
                        </a:rPr>
                        <a:t>ms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21373539"/>
                  </a:ext>
                </a:extLst>
              </a:tr>
              <a:tr h="266907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Pausenlänge soll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009B9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200" dirty="0">
                          <a:effectLst/>
                        </a:rPr>
                        <a:t>2*maximaler Abstand/c = 116,6 </a:t>
                      </a:r>
                      <a:r>
                        <a:rPr lang="de-DE" sz="1200" dirty="0" err="1">
                          <a:effectLst/>
                        </a:rPr>
                        <a:t>ms</a:t>
                      </a:r>
                      <a:endParaRPr lang="de-DE" sz="1200" dirty="0">
                        <a:effectLst/>
                        <a:latin typeface="Times New Roman" panose="020206030504050203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342779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46861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/>
              <a:t>Simulation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Signalerzeugung &amp; Auswertung</a:t>
            </a:r>
          </a:p>
        </p:txBody>
      </p:sp>
    </p:spTree>
    <p:extLst>
      <p:ext uri="{BB962C8B-B14F-4D97-AF65-F5344CB8AC3E}">
        <p14:creationId xmlns:p14="http://schemas.microsoft.com/office/powerpoint/2010/main" val="714536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Simulation – Signalerzeugung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D6DEEFF-1275-496C-9911-32FA314C04C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9" r="8505"/>
          <a:stretch/>
        </p:blipFill>
        <p:spPr bwMode="auto">
          <a:xfrm>
            <a:off x="859016" y="1102155"/>
            <a:ext cx="6678250" cy="3959051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3256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Simulation – Signalerzeugung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6"/>
          </p:nvPr>
        </p:nvSpPr>
        <p:spPr>
          <a:xfrm>
            <a:off x="764688" y="1252361"/>
            <a:ext cx="7079558" cy="3165651"/>
          </a:xfrm>
        </p:spPr>
        <p:txBody>
          <a:bodyPr/>
          <a:lstStyle/>
          <a:p>
            <a:r>
              <a:rPr lang="de-DE" dirty="0"/>
              <a:t>Erzeugung des Mikrofonsignals: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Zwei Anteile:</a:t>
            </a:r>
          </a:p>
          <a:p>
            <a:pPr marL="1028700" lvl="1">
              <a:buFont typeface="Symbol" panose="05050102010706020507" pitchFamily="18" charset="2"/>
              <a:buChar char="-"/>
            </a:pPr>
            <a:r>
              <a:rPr lang="de-DE" sz="1600" dirty="0"/>
              <a:t>d</a:t>
            </a:r>
            <a:r>
              <a:rPr lang="de-DE" sz="1600" dirty="0">
                <a:latin typeface="+mn-lt"/>
              </a:rPr>
              <a:t>irektes Lautsprechersignal</a:t>
            </a:r>
          </a:p>
          <a:p>
            <a:pPr marL="1028700" lvl="1">
              <a:buFont typeface="Symbol" panose="05050102010706020507" pitchFamily="18" charset="2"/>
              <a:buChar char="-"/>
            </a:pPr>
            <a:r>
              <a:rPr lang="de-DE" sz="1600" dirty="0">
                <a:latin typeface="+mn-lt"/>
              </a:rPr>
              <a:t>Echo von Hindernis in 1,5 m Entfernung</a:t>
            </a:r>
            <a:endParaRPr lang="de-DE" dirty="0">
              <a:latin typeface="+mn-lt"/>
            </a:endParaRPr>
          </a:p>
          <a:p>
            <a:pPr marL="285750" indent="-285750">
              <a:buFont typeface="Symbol" panose="05050102010706020507" pitchFamily="18" charset="2"/>
              <a:buChar char="-"/>
            </a:pPr>
            <a:r>
              <a:rPr lang="de-DE" dirty="0">
                <a:latin typeface="+mn-lt"/>
              </a:rPr>
              <a:t>Schalldruckabnahme berechnet durch reziprokes Abstandsgesetz (nimmt mit 1/r ab)</a:t>
            </a:r>
          </a:p>
          <a:p>
            <a:pPr marL="285750" indent="-285750">
              <a:buFont typeface="Symbol" panose="05050102010706020507" pitchFamily="18" charset="2"/>
              <a:buChar char="-"/>
            </a:pPr>
            <a:endParaRPr lang="de-DE" dirty="0">
              <a:latin typeface="+mn-lt"/>
            </a:endParaRPr>
          </a:p>
          <a:p>
            <a:endParaRPr lang="de-D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523135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de-DE" dirty="0"/>
              <a:t>Simulation – Signalerzeugung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AC453FD8-B370-4EB3-B79E-C077E4E2DEB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55" r="9032"/>
          <a:stretch/>
        </p:blipFill>
        <p:spPr bwMode="auto">
          <a:xfrm>
            <a:off x="760205" y="1123618"/>
            <a:ext cx="6685624" cy="4014955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404185463"/>
      </p:ext>
    </p:extLst>
  </p:cSld>
  <p:clrMapOvr>
    <a:masterClrMapping/>
  </p:clrMapOvr>
</p:sld>
</file>

<file path=ppt/theme/theme1.xml><?xml version="1.0" encoding="utf-8"?>
<a:theme xmlns:a="http://schemas.openxmlformats.org/drawingml/2006/main" name="1_Folien mit Logo">
  <a:themeElements>
    <a:clrScheme name="HTWG CI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B91"/>
      </a:accent1>
      <a:accent2>
        <a:srgbClr val="D9E5EC"/>
      </a:accent2>
      <a:accent3>
        <a:srgbClr val="334152"/>
      </a:accent3>
      <a:accent4>
        <a:srgbClr val="009B91"/>
      </a:accent4>
      <a:accent5>
        <a:srgbClr val="D9E5EC"/>
      </a:accent5>
      <a:accent6>
        <a:srgbClr val="334152"/>
      </a:accent6>
      <a:hlink>
        <a:srgbClr val="009B91"/>
      </a:hlink>
      <a:folHlink>
        <a:srgbClr val="D9E5EC"/>
      </a:folHlink>
    </a:clrScheme>
    <a:fontScheme name="Benutzerdefiniert 1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B9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Folien mit Logo">
  <a:themeElements>
    <a:clrScheme name="HTWG CI Farben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9B91"/>
      </a:accent1>
      <a:accent2>
        <a:srgbClr val="D9E5EC"/>
      </a:accent2>
      <a:accent3>
        <a:srgbClr val="334152"/>
      </a:accent3>
      <a:accent4>
        <a:srgbClr val="009B91"/>
      </a:accent4>
      <a:accent5>
        <a:srgbClr val="D9E5EC"/>
      </a:accent5>
      <a:accent6>
        <a:srgbClr val="334152"/>
      </a:accent6>
      <a:hlink>
        <a:srgbClr val="009B91"/>
      </a:hlink>
      <a:folHlink>
        <a:srgbClr val="D9E5EC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9B9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Folien ohne Logo">
  <a:themeElements>
    <a:clrScheme name="Tea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9B91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>
          <a:lnSpc>
            <a:spcPct val="150000"/>
          </a:lnSpc>
          <a:buFont typeface="Symbol" panose="05050102010706020507" pitchFamily="18" charset="2"/>
          <a:buChar char="-"/>
          <a:defRPr dirty="0" smtClean="0">
            <a:latin typeface="Swis721 Hv BT" panose="020B0804020202020204" pitchFamily="34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Folien kleines Logo">
  <a:themeElements>
    <a:clrScheme name="Teal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009B91"/>
      </a:folHlink>
    </a:clrScheme>
    <a:fontScheme name="HTWG Fliesstext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marL="285750" indent="-285750">
          <a:lnSpc>
            <a:spcPct val="150000"/>
          </a:lnSpc>
          <a:buFont typeface="Symbol" panose="05050102010706020507" pitchFamily="18" charset="2"/>
          <a:buChar char="-"/>
          <a:defRPr dirty="0" smtClean="0">
            <a:latin typeface="Swis721 Hv BT" panose="020B0804020202020204" pitchFamily="34" charset="0"/>
          </a:defRPr>
        </a:defPPr>
      </a:lstStyle>
    </a:txDef>
  </a:objectDefaults>
  <a:extraClrSchemeLst/>
</a:theme>
</file>

<file path=ppt/theme/theme5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257</Words>
  <Application>Microsoft Office PowerPoint</Application>
  <PresentationFormat>Bildschirmpräsentation (16:9)</PresentationFormat>
  <Paragraphs>84</Paragraphs>
  <Slides>21</Slides>
  <Notes>21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7</vt:i4>
      </vt:variant>
      <vt:variant>
        <vt:lpstr>Design</vt:lpstr>
      </vt:variant>
      <vt:variant>
        <vt:i4>4</vt:i4>
      </vt:variant>
      <vt:variant>
        <vt:lpstr>Folientitel</vt:lpstr>
      </vt:variant>
      <vt:variant>
        <vt:i4>21</vt:i4>
      </vt:variant>
    </vt:vector>
  </HeadingPairs>
  <TitlesOfParts>
    <vt:vector size="32" baseType="lpstr">
      <vt:lpstr>Arial</vt:lpstr>
      <vt:lpstr>Arial Black</vt:lpstr>
      <vt:lpstr>Calibri</vt:lpstr>
      <vt:lpstr>Swis721 Lt BT</vt:lpstr>
      <vt:lpstr>Symbol</vt:lpstr>
      <vt:lpstr>Times New Roman</vt:lpstr>
      <vt:lpstr>Wingdings</vt:lpstr>
      <vt:lpstr>1_Folien mit Logo</vt:lpstr>
      <vt:lpstr>Folien mit Logo</vt:lpstr>
      <vt:lpstr>Folien ohne Logo</vt:lpstr>
      <vt:lpstr>Folien kleines Logo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Cord Köhnemann</dc:creator>
  <cp:lastModifiedBy>Milan Kaiser</cp:lastModifiedBy>
  <cp:revision>358</cp:revision>
  <dcterms:created xsi:type="dcterms:W3CDTF">2017-03-03T11:46:15Z</dcterms:created>
  <dcterms:modified xsi:type="dcterms:W3CDTF">2022-01-11T10:10:07Z</dcterms:modified>
</cp:coreProperties>
</file>

<file path=docProps/thumbnail.jpeg>
</file>